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6" r:id="rId5"/>
    <p:sldId id="267" r:id="rId6"/>
    <p:sldId id="258" r:id="rId7"/>
    <p:sldId id="259" r:id="rId8"/>
    <p:sldId id="260" r:id="rId9"/>
    <p:sldId id="262" r:id="rId10"/>
    <p:sldId id="265" r:id="rId11"/>
    <p:sldId id="263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8A9C3E1-0882-4EEF-BA59-E5AF1CA67BDE}">
          <p14:sldIdLst>
            <p14:sldId id="256"/>
            <p14:sldId id="257"/>
            <p14:sldId id="261"/>
            <p14:sldId id="266"/>
            <p14:sldId id="267"/>
            <p14:sldId id="258"/>
            <p14:sldId id="259"/>
            <p14:sldId id="260"/>
            <p14:sldId id="262"/>
            <p14:sldId id="265"/>
            <p14:sldId id="263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E7B8E-E50B-454E-B90E-23C6E4DECFEA}" v="52" dt="2024-11-24T18:01:06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50203-7339-45DF-AAAB-E231E4D7B48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3F1ABF3-D2BD-4678-B488-36BCD3B042F8}">
      <dgm:prSet/>
      <dgm:spPr/>
      <dgm:t>
        <a:bodyPr/>
        <a:lstStyle/>
        <a:p>
          <a:r>
            <a:rPr lang="de-DE"/>
            <a:t>Die deutsche Autoindustrie </a:t>
          </a:r>
          <a:r>
            <a:rPr lang="de-DE" b="0" i="0"/>
            <a:t>beschäftigt </a:t>
          </a:r>
          <a:r>
            <a:rPr lang="de-DE"/>
            <a:t>780.000 Menschen </a:t>
          </a:r>
          <a:r>
            <a:rPr lang="de-DE" b="0" i="0"/>
            <a:t>- 120.000 allein bei VW, viele bei Zulieferern wie Bosch, Continental und ZF. Auch hier sind Stellenkürzungen geplant.</a:t>
          </a:r>
          <a:endParaRPr lang="en-US"/>
        </a:p>
      </dgm:t>
    </dgm:pt>
    <dgm:pt modelId="{CE49B5B3-FDA0-4557-91A0-0DE9A95DA937}" type="parTrans" cxnId="{A456DBC6-DB27-4B87-9CE3-0094019F5E14}">
      <dgm:prSet/>
      <dgm:spPr/>
      <dgm:t>
        <a:bodyPr/>
        <a:lstStyle/>
        <a:p>
          <a:endParaRPr lang="en-US"/>
        </a:p>
      </dgm:t>
    </dgm:pt>
    <dgm:pt modelId="{417BBA7C-0CAD-4169-9B76-432DACB94FA7}" type="sibTrans" cxnId="{A456DBC6-DB27-4B87-9CE3-0094019F5E14}">
      <dgm:prSet/>
      <dgm:spPr/>
      <dgm:t>
        <a:bodyPr/>
        <a:lstStyle/>
        <a:p>
          <a:endParaRPr lang="en-US"/>
        </a:p>
      </dgm:t>
    </dgm:pt>
    <dgm:pt modelId="{0CE73F48-9D2A-4EF1-A624-42BEEF001D72}">
      <dgm:prSet/>
      <dgm:spPr/>
      <dgm:t>
        <a:bodyPr/>
        <a:lstStyle/>
        <a:p>
          <a:r>
            <a:rPr lang="de-DE" b="0" i="0"/>
            <a:t>Die Branche erzielte einen Umsatz von über 560 Milliarden Euro, was ungefähr ein Achtel des Bruttoinlandsprodukts Deutschlands im zurückliegenden Jahr ausmacht.</a:t>
          </a:r>
          <a:endParaRPr lang="en-US"/>
        </a:p>
      </dgm:t>
    </dgm:pt>
    <dgm:pt modelId="{A6BE59D5-CEE7-499F-BA89-3F7465784103}" type="parTrans" cxnId="{503203B1-2762-4F4B-98E9-C27C1012C7A6}">
      <dgm:prSet/>
      <dgm:spPr/>
      <dgm:t>
        <a:bodyPr/>
        <a:lstStyle/>
        <a:p>
          <a:endParaRPr lang="en-US"/>
        </a:p>
      </dgm:t>
    </dgm:pt>
    <dgm:pt modelId="{9893EE35-8DF5-4D3C-840B-D753D1074F86}" type="sibTrans" cxnId="{503203B1-2762-4F4B-98E9-C27C1012C7A6}">
      <dgm:prSet/>
      <dgm:spPr/>
      <dgm:t>
        <a:bodyPr/>
        <a:lstStyle/>
        <a:p>
          <a:endParaRPr lang="en-US"/>
        </a:p>
      </dgm:t>
    </dgm:pt>
    <dgm:pt modelId="{9281AA7F-74D7-4E1D-9749-2F61E9761056}" type="pres">
      <dgm:prSet presAssocID="{86E50203-7339-45DF-AAAB-E231E4D7B4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983CFA-0D5E-4DB8-9CAE-821C8FD89C4F}" type="pres">
      <dgm:prSet presAssocID="{53F1ABF3-D2BD-4678-B488-36BCD3B042F8}" presName="hierRoot1" presStyleCnt="0"/>
      <dgm:spPr/>
    </dgm:pt>
    <dgm:pt modelId="{22770872-65A4-4C4C-BCAB-43F10F1F6824}" type="pres">
      <dgm:prSet presAssocID="{53F1ABF3-D2BD-4678-B488-36BCD3B042F8}" presName="composite" presStyleCnt="0"/>
      <dgm:spPr/>
    </dgm:pt>
    <dgm:pt modelId="{50CAF35C-FC81-438F-8887-85E639F4BF3F}" type="pres">
      <dgm:prSet presAssocID="{53F1ABF3-D2BD-4678-B488-36BCD3B042F8}" presName="background" presStyleLbl="node0" presStyleIdx="0" presStyleCnt="2"/>
      <dgm:spPr/>
    </dgm:pt>
    <dgm:pt modelId="{107E90DF-C578-4763-A835-7FCFD24E0799}" type="pres">
      <dgm:prSet presAssocID="{53F1ABF3-D2BD-4678-B488-36BCD3B042F8}" presName="text" presStyleLbl="fgAcc0" presStyleIdx="0" presStyleCnt="2">
        <dgm:presLayoutVars>
          <dgm:chPref val="3"/>
        </dgm:presLayoutVars>
      </dgm:prSet>
      <dgm:spPr/>
    </dgm:pt>
    <dgm:pt modelId="{9B3DE85A-F2CA-48E9-B906-6A7E251F5B4C}" type="pres">
      <dgm:prSet presAssocID="{53F1ABF3-D2BD-4678-B488-36BCD3B042F8}" presName="hierChild2" presStyleCnt="0"/>
      <dgm:spPr/>
    </dgm:pt>
    <dgm:pt modelId="{695AE344-33D3-40CC-8D79-C7CD9371EA0E}" type="pres">
      <dgm:prSet presAssocID="{0CE73F48-9D2A-4EF1-A624-42BEEF001D72}" presName="hierRoot1" presStyleCnt="0"/>
      <dgm:spPr/>
    </dgm:pt>
    <dgm:pt modelId="{83448B67-3BF4-4676-A39E-5FD9F9DFB384}" type="pres">
      <dgm:prSet presAssocID="{0CE73F48-9D2A-4EF1-A624-42BEEF001D72}" presName="composite" presStyleCnt="0"/>
      <dgm:spPr/>
    </dgm:pt>
    <dgm:pt modelId="{1AAA890F-2CEA-483F-B117-C642492260AF}" type="pres">
      <dgm:prSet presAssocID="{0CE73F48-9D2A-4EF1-A624-42BEEF001D72}" presName="background" presStyleLbl="node0" presStyleIdx="1" presStyleCnt="2"/>
      <dgm:spPr/>
    </dgm:pt>
    <dgm:pt modelId="{AA2DF84C-80E0-4C1B-B9ED-806AB20B2FF0}" type="pres">
      <dgm:prSet presAssocID="{0CE73F48-9D2A-4EF1-A624-42BEEF001D72}" presName="text" presStyleLbl="fgAcc0" presStyleIdx="1" presStyleCnt="2">
        <dgm:presLayoutVars>
          <dgm:chPref val="3"/>
        </dgm:presLayoutVars>
      </dgm:prSet>
      <dgm:spPr/>
    </dgm:pt>
    <dgm:pt modelId="{14B8195B-1FA1-41D6-A5EF-8D22088E294E}" type="pres">
      <dgm:prSet presAssocID="{0CE73F48-9D2A-4EF1-A624-42BEEF001D72}" presName="hierChild2" presStyleCnt="0"/>
      <dgm:spPr/>
    </dgm:pt>
  </dgm:ptLst>
  <dgm:cxnLst>
    <dgm:cxn modelId="{AA33A20D-1B85-4DEE-A263-D739B75B8B91}" type="presOf" srcId="{53F1ABF3-D2BD-4678-B488-36BCD3B042F8}" destId="{107E90DF-C578-4763-A835-7FCFD24E0799}" srcOrd="0" destOrd="0" presId="urn:microsoft.com/office/officeart/2005/8/layout/hierarchy1"/>
    <dgm:cxn modelId="{2991EA1B-6534-44F1-8160-578A69C80557}" type="presOf" srcId="{86E50203-7339-45DF-AAAB-E231E4D7B482}" destId="{9281AA7F-74D7-4E1D-9749-2F61E9761056}" srcOrd="0" destOrd="0" presId="urn:microsoft.com/office/officeart/2005/8/layout/hierarchy1"/>
    <dgm:cxn modelId="{36E0D484-4CE3-456D-B0C1-DAEEA4D0367C}" type="presOf" srcId="{0CE73F48-9D2A-4EF1-A624-42BEEF001D72}" destId="{AA2DF84C-80E0-4C1B-B9ED-806AB20B2FF0}" srcOrd="0" destOrd="0" presId="urn:microsoft.com/office/officeart/2005/8/layout/hierarchy1"/>
    <dgm:cxn modelId="{503203B1-2762-4F4B-98E9-C27C1012C7A6}" srcId="{86E50203-7339-45DF-AAAB-E231E4D7B482}" destId="{0CE73F48-9D2A-4EF1-A624-42BEEF001D72}" srcOrd="1" destOrd="0" parTransId="{A6BE59D5-CEE7-499F-BA89-3F7465784103}" sibTransId="{9893EE35-8DF5-4D3C-840B-D753D1074F86}"/>
    <dgm:cxn modelId="{A456DBC6-DB27-4B87-9CE3-0094019F5E14}" srcId="{86E50203-7339-45DF-AAAB-E231E4D7B482}" destId="{53F1ABF3-D2BD-4678-B488-36BCD3B042F8}" srcOrd="0" destOrd="0" parTransId="{CE49B5B3-FDA0-4557-91A0-0DE9A95DA937}" sibTransId="{417BBA7C-0CAD-4169-9B76-432DACB94FA7}"/>
    <dgm:cxn modelId="{0ACD8B95-5A27-480A-A2C1-6097D7FED245}" type="presParOf" srcId="{9281AA7F-74D7-4E1D-9749-2F61E9761056}" destId="{57983CFA-0D5E-4DB8-9CAE-821C8FD89C4F}" srcOrd="0" destOrd="0" presId="urn:microsoft.com/office/officeart/2005/8/layout/hierarchy1"/>
    <dgm:cxn modelId="{52B4662C-F720-4788-8A13-BBE6FD365169}" type="presParOf" srcId="{57983CFA-0D5E-4DB8-9CAE-821C8FD89C4F}" destId="{22770872-65A4-4C4C-BCAB-43F10F1F6824}" srcOrd="0" destOrd="0" presId="urn:microsoft.com/office/officeart/2005/8/layout/hierarchy1"/>
    <dgm:cxn modelId="{D0466985-941D-480B-AB28-F7A2822469E2}" type="presParOf" srcId="{22770872-65A4-4C4C-BCAB-43F10F1F6824}" destId="{50CAF35C-FC81-438F-8887-85E639F4BF3F}" srcOrd="0" destOrd="0" presId="urn:microsoft.com/office/officeart/2005/8/layout/hierarchy1"/>
    <dgm:cxn modelId="{FC853F5C-50CD-43EC-9B61-F3C174E515AF}" type="presParOf" srcId="{22770872-65A4-4C4C-BCAB-43F10F1F6824}" destId="{107E90DF-C578-4763-A835-7FCFD24E0799}" srcOrd="1" destOrd="0" presId="urn:microsoft.com/office/officeart/2005/8/layout/hierarchy1"/>
    <dgm:cxn modelId="{A88A271B-2FBD-4183-8E4F-1D440C2A6192}" type="presParOf" srcId="{57983CFA-0D5E-4DB8-9CAE-821C8FD89C4F}" destId="{9B3DE85A-F2CA-48E9-B906-6A7E251F5B4C}" srcOrd="1" destOrd="0" presId="urn:microsoft.com/office/officeart/2005/8/layout/hierarchy1"/>
    <dgm:cxn modelId="{97B21FF8-5A7F-4D45-869D-08AE74422B46}" type="presParOf" srcId="{9281AA7F-74D7-4E1D-9749-2F61E9761056}" destId="{695AE344-33D3-40CC-8D79-C7CD9371EA0E}" srcOrd="1" destOrd="0" presId="urn:microsoft.com/office/officeart/2005/8/layout/hierarchy1"/>
    <dgm:cxn modelId="{3C25270A-5A52-42A1-A768-45083EC71431}" type="presParOf" srcId="{695AE344-33D3-40CC-8D79-C7CD9371EA0E}" destId="{83448B67-3BF4-4676-A39E-5FD9F9DFB384}" srcOrd="0" destOrd="0" presId="urn:microsoft.com/office/officeart/2005/8/layout/hierarchy1"/>
    <dgm:cxn modelId="{60E3A5FF-DDE6-491B-9CBF-D18E5045DF59}" type="presParOf" srcId="{83448B67-3BF4-4676-A39E-5FD9F9DFB384}" destId="{1AAA890F-2CEA-483F-B117-C642492260AF}" srcOrd="0" destOrd="0" presId="urn:microsoft.com/office/officeart/2005/8/layout/hierarchy1"/>
    <dgm:cxn modelId="{099313D4-D7C3-4BA9-8FB7-88CD624CD9CC}" type="presParOf" srcId="{83448B67-3BF4-4676-A39E-5FD9F9DFB384}" destId="{AA2DF84C-80E0-4C1B-B9ED-806AB20B2FF0}" srcOrd="1" destOrd="0" presId="urn:microsoft.com/office/officeart/2005/8/layout/hierarchy1"/>
    <dgm:cxn modelId="{FF87D395-B260-4D3E-A5FA-B52815348BE0}" type="presParOf" srcId="{695AE344-33D3-40CC-8D79-C7CD9371EA0E}" destId="{14B8195B-1FA1-41D6-A5EF-8D22088E29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AF35C-FC81-438F-8887-85E639F4BF3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E90DF-C578-4763-A835-7FCFD24E0799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Die deutsche Autoindustrie </a:t>
          </a:r>
          <a:r>
            <a:rPr lang="de-DE" sz="2500" b="0" i="0" kern="1200"/>
            <a:t>beschäftigt </a:t>
          </a:r>
          <a:r>
            <a:rPr lang="de-DE" sz="2500" kern="1200"/>
            <a:t>780.000 Menschen </a:t>
          </a:r>
          <a:r>
            <a:rPr lang="de-DE" sz="2500" b="0" i="0" kern="1200"/>
            <a:t>- 120.000 allein bei VW, viele bei Zulieferern wie Bosch, Continental und ZF. Auch hier sind Stellenkürzungen geplant.</a:t>
          </a:r>
          <a:endParaRPr lang="en-US" sz="2500" kern="1200"/>
        </a:p>
      </dsp:txBody>
      <dsp:txXfrm>
        <a:off x="608661" y="692298"/>
        <a:ext cx="4508047" cy="2799040"/>
      </dsp:txXfrm>
    </dsp:sp>
    <dsp:sp modelId="{1AAA890F-2CEA-483F-B117-C642492260AF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DF84C-80E0-4C1B-B9ED-806AB20B2FF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0" i="0" kern="1200"/>
            <a:t>Die Branche erzielte einen Umsatz von über 560 Milliarden Euro, was ungefähr ein Achtel des Bruttoinlandsprodukts Deutschlands im zurückliegenden Jahr ausmacht.</a:t>
          </a:r>
          <a:endParaRPr lang="en-US" sz="25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1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24575,'1730'0'0,"-1688"2"0,70 12 0,-67-7 0,54 3 0,387-10 87,-230-1-1539,-229 1-5374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0:47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4795 0 24575,'0'1956'0,"0"-1951"0,1-1 0,-1 1 0,-1 0 0,1 0 0,-1 0 0,0 0 0,0-1 0,0 1 0,-1 0 0,0-1 0,0 1 0,0-1 0,0 1 0,0-1 0,-1 0 0,0 0 0,0 0 0,0-1 0,-1 1 0,1-1 0,-1 1 0,0-1 0,1 0 0,-1-1 0,-1 1 0,1-1 0,0 0 0,-1 0 0,1 0 0,-1 0 0,0-1 0,-7 2 0,-32 9 0,0-2 0,0-2 0,-82 4 0,-958-12 0,463-2 0,588 4 0,-64 11 0,-6 1 0,-431-8 0,296-9 0,-573 3 0,782-1 0,0-2 0,0 0 0,1-2 0,-1-2 0,1 0 0,1-2 0,-49-22 0,-7-11 0,-84-57 0,110 63 0,17 11 0,-116-66 0,142 82-124,-1 0 0,1-2 0,1 1 0,0-2 0,1 0 0,0-1-1,1 0 1,0 0 0,1-1 0,-9-16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0:56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5930 137 24575,'0'1141'0,"-7"-1085"0,7-55 0,0 0 0,0 0 0,-1 0 0,1-1 0,0 1 0,-1 0 0,1 0 0,0-1 0,-1 1 0,1 0 0,-1 0 0,1-1 0,-1 1 0,1-1 0,-1 1 0,1 0 0,-1-1 0,0 1 0,1-1 0,-1 0 0,0 1 0,-1 0 0,1-1 0,0-1 0,0 1 0,-1-1 0,1 1 0,0-1 0,0 1 0,0-1 0,0 0 0,0 1 0,0-1 0,0 0 0,0 0 0,0 0 0,1 0 0,-1 0 0,0 0 0,0 0 0,1 0 0,-1 0 0,1 0 0,-1-2 0,-15-25 0,1-2 0,2 0 0,1 0 0,1-2 0,-12-58 0,-13-172 0,22 136 0,2-6 0,7-149 0,5 218 0,0 37 0,-1 0 0,-1 1 0,-2-1 0,0 1 0,-2-1 0,-12-35 0,18 60 0,0 1 0,0-1 0,0 1 0,0-1 0,0 1 0,-1 0 0,1-1 0,0 1 0,0-1 0,0 1 0,0 0 0,0-1 0,-1 1 0,1-1 0,0 1 0,0 0 0,-1-1 0,1 1 0,0 0 0,0-1 0,-1 1 0,1 0 0,0 0 0,-1-1 0,1 1 0,0 0 0,-1 0 0,1 0 0,-1-1 0,1 1 0,0 0 0,-1 0 0,1 0 0,-1 0 0,1 0 0,-1 0 0,1 0 0,0 0 0,-1 0 0,1 0 0,-1 0 0,1 0 0,-1 0 0,-7 21 0,1 33 0,4 399 0,3-42 0,-4-373 0,-2 0 0,-1 0 0,-17 50 0,4-14 0,-2-1 0,20-67 0,0-1 0,-1 0 0,1 1 0,-1-1 0,0 0 0,0-1 0,-1 1 0,1-1 0,-1 1 0,-8 6 0,11-10 0,0-1 0,1 1 0,-1 0 0,0-1 0,0 1 0,0-1 0,0 1 0,0-1 0,0 0 0,0 1 0,-1-1 0,1 0 0,0 0 0,0 0 0,0 1 0,0-1 0,0 0 0,0-1 0,0 1 0,0 0 0,-1 0 0,1 0 0,0-1 0,0 1 0,0 0 0,0-1 0,-1 0 0,0-1 0,0 0 0,0 0 0,0 0 0,0 0 0,0 0 0,1 0 0,-1-1 0,1 1 0,0-1 0,0 1 0,-2-3 0,-2-11 0,1 1 0,0 0 0,-1-17 0,4 26 0,-5-33 0,-6-34 0,-4-109 0,13 138 0,-11-61 0,7 60 0,-2-51 0,7 17 0,-14-96 0,11 129 0,4 35 0,1-1 0,-2 0 0,0 0 0,0 1 0,-6-16 0,7 26 0,1-1 0,0 1 0,-1 0 0,1 0 0,0 0 0,-1 0 0,1 0 0,-1 0 0,1 1 0,-1-1 0,0 0 0,0 0 0,1 0 0,-1 0 0,0 1 0,0-1 0,0 0 0,1 1 0,-1-1 0,0 1 0,0-1 0,0 1 0,0-1 0,0 1 0,0 0 0,0-1 0,0 1 0,-1 0 0,1 0 0,0 0 0,0 0 0,0 0 0,0 0 0,0 0 0,0 0 0,0 0 0,0 1 0,0-1 0,0 0 0,0 1 0,0-1 0,0 1 0,0-1 0,0 1 0,0-1 0,0 1 0,0-1 0,0 1 0,-1 1 0,-3 3 0,1 0 0,-1 0 0,1 0 0,-1 0 0,2 1 0,-1-1 0,-4 10 0,-6 19 0,1 0 0,2 1 0,1 1 0,2-1 0,1 1 0,-2 45 0,3 226 0,6-282 0,1 10 0,1 20 0,-3 0 0,-2 0 0,-11 62 0,7-55 0,7-49 0,-1 0 0,-1 0 0,0-1 0,0 1 0,-6 14 0,7-25 0,0 0 0,0 1 0,0-1 0,-1 0 0,1 0 0,-1 0 0,1-1 0,-1 1 0,0 0 0,1-1 0,-1 1 0,0-1 0,0 1 0,0-1 0,-1 0 0,1 0 0,0 0 0,0 0 0,-1 0 0,1 0 0,0-1 0,-1 1 0,1-1 0,-1 0 0,1 1 0,-1-1 0,1 0 0,0-1 0,-1 1 0,1 0 0,-1-1 0,1 1 0,0-1 0,-1 0 0,1 0 0,-4-1 0,-4-2 0,1-1 0,-1 1 0,1-1 0,0-1 0,0 0 0,1 0 0,-12-11 0,8 3 0,0 0 0,1-1 0,0 0 0,1-1 0,1 0 0,1-1 0,-9-23 0,-36-128 0,50 160 0,-23-99 0,-17-159 0,41 213 0,3 43 0,-1 0 0,0 1 0,0-1 0,-1 0 0,-1 0 0,1 1 0,-5-13 0,6 21 0,-1 1 0,1-1 0,0 1 0,-1 0 0,1-1 0,0 1 0,-1 0 0,1-1 0,0 1 0,-1 0 0,1 0 0,-1-1 0,1 1 0,-1 0 0,1 0 0,0 0 0,-1-1 0,1 1 0,-1 0 0,1 0 0,-1 0 0,1 0 0,-1 0 0,1 0 0,-1 0 0,1 0 0,-1 0 0,1 0 0,-1 1 0,1-1 0,-1 0 0,1 0 0,-1 0 0,1 0 0,0 1 0,-1-1 0,1 0 0,-1 0 0,1 1 0,0-1 0,-1 0 0,1 1 0,0-1 0,-1 1 0,1-1 0,0 0 0,0 1 0,-1-1 0,1 1 0,0-1 0,0 1 0,-18 23 0,-2 18 0,1 0 0,-18 64 0,8-21 0,9-22 0,-16 79 0,25-87 0,-3-1 0,-28 71 0,38-115 0,-33 66 0,34-70 0,-1 0 0,0 0 0,0-1 0,0 1 0,-1-1 0,0 0 0,0 0 0,0-1 0,-9 6 0,13-9 0,-1 0 0,1 0 0,-1 0 0,0 0 0,0-1 0,1 1 0,-1 0 0,0-1 0,0 0 0,0 1 0,0-1 0,0 0 0,0 0 0,1 0 0,-1 0 0,0 0 0,0 0 0,0-1 0,0 1 0,0-1 0,1 1 0,-1-1 0,0 0 0,0 0 0,1 0 0,-1 0 0,0 0 0,1 0 0,-1 0 0,1 0 0,0 0 0,-1-1 0,1 1 0,0-1 0,0 1 0,0-1 0,0 1 0,0-1 0,0 0 0,0 0 0,0 1 0,0-4 0,-4-7 0,1 0 0,1 0 0,-1 0 0,2 0 0,-2-15 0,-31-166 0,2 21 0,31 161 0,0-1 0,-1 0 0,0 1 0,0-1 0,-2 1 0,1 0 0,-1 0 0,-1 0 0,-9-13 0,11 18 0,-1 1 0,1 0 0,-1 0 0,0 0 0,0 1 0,-1-1 0,1 1 0,-1 1 0,0-1 0,0 1 0,0 0 0,-1 0 0,1 1 0,-1 0 0,0 0 0,1 0 0,-10 0 0,-32-2 0,0 3 0,-85 8 0,117-4 0,0 1 0,1 1 0,-1 0 0,1 1 0,0 1 0,0 0 0,1 1 0,0 1 0,-19 15 0,16-12 0,0 0 0,-1-1 0,-1-1 0,1-1 0,-22 7 0,-15-1 0,0-3 0,-2-3 0,-86 5 0,-175-14 0,136-3 0,-697 3 0,862 0 0,0-2 0,1 1 0,-1-2 0,1 0 0,0-1 0,0-1 0,-17-7 0,-3-5 0,-60-37 0,85 48 0,0 1 0,0 0 0,0 1 0,0 0 0,-1 1 0,1 0 0,-1 1 0,-23-2 0,-10 3 0,-48 5 0,17-1 0,-16-3 0,32-2 0,1 3 0,-1 3 0,-98 18 0,51 4 0,-417 82 0,413-102 0,36-4 0,74-2 0,-1 0 0,1 0 0,-1 0 0,1 0 0,0 0 0,-1 0 0,1 0 0,-1 1 0,1-1 0,0 1 0,-1-1 0,1 1 0,0-1 0,-1 1 0,-1 1 0,3-1 0,0-1 0,0 1 0,0 0 0,1-1 0,-1 1 0,0-1 0,0 1 0,0-1 0,1 1 0,-1-1 0,0 0 0,1 1 0,-1-1 0,1 1 0,-1-1 0,0 1 0,1-1 0,-1 0 0,1 1 0,-1-1 0,1 0 0,-1 0 0,1 1 0,-1-1 0,1 0 0,0 0 0,55 22 0,-49-20 0,80 30 0,-10-4 0,84 19 0,-136-41 0,1-2 0,-1 0 0,1-2 0,-1-1 0,1 0 0,0-2 0,45-8 0,396-114 0,-283 71 0,-142 44-18,1 1-1,-1 2 1,1 2 0,0 2-1,46 5 1,5-1-1237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1:01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24575,'389'20'0,"323"-4"0,-449-19 0,-163 1 0,-40 0 0,-1 2 0,0 3 0,64 11 0,-113-12-341,1 0 0,-1 1-1,18 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50.5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24575,'0'1208'0,"0"-1203"0,0 0 0,0 0 0,0-1 0,1 1 0,0 0 0,0 0 0,0 0 0,1-1 0,-1 1 0,1-1 0,0 1 0,0-1 0,1 1 0,4 6 0,-4-9 0,-1 0 0,1 0 0,0 0 0,0 0 0,-1 0 0,1-1 0,1 1 0,-1-1 0,0 0 0,0 0 0,0 0 0,1 0 0,-1-1 0,0 1 0,1-1 0,-1 0 0,0 0 0,1 0 0,-1 0 0,0-1 0,1 1 0,4-3 0,19-5 0,-1-1 0,0-1 0,-1-2 0,0 0 0,44-31 0,39-19 0,-78 48 0,0 1 0,2 2 0,-1 1 0,1 2 0,0 1 0,65-6 0,12 0 0,41-2 0,-75 13 0,83-15 0,-45 6 0,224 7 0,-168 7 0,-147-3 0,5 1 0,-1-1 0,1-1 0,0-2 0,-1 0 0,0-2 0,34-10 0,-25 4 0,0 2 0,0 1 0,1 1 0,61-2 0,151 10 0,-99 3 0,1475-4-1365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52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1 233 24575,'191'-9'0,"261"-45"0,-241 23 0,474-52 0,0 32 0,429 46 0,-571 9 0,-418-6 0,141 5 0,-239 2 120,-27-5-153,1 0 0,-1 0 0,1 0 0,-1 0 0,1 0 0,-1 0 0,1 0 0,-1 0 0,1 0 0,-1 0 0,1 0 0,-1 1 0,1-1 0,-1 0 0,0 0 0,1 0 0,-1 1 0,1-1 0,-1 0 0,1 1 0,-1-1 0,0 0 0,1 1 0,-1-1 0,0 0 0,0 1 0,1-1 0,-1 1 0,0-1 0,0 1 0,1-1 0,-1 0 0,0 1 0,0-1 0,0 1 0,0-1 0,0 1 0,0-1 0,0 1 0,0-1 0,0 1 0,0-1 0,0 1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54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1 164 24575,'29'-1'0,"0"-2"0,51-11 0,9-1 0,26 3 0,1 4 0,0 6 0,0 4 0,0 6 0,-1 5 0,0 4 0,-2 6 0,161 54 0,-144-29 0,148 46 0,-201-74 0,1-3 0,1-4 0,158 7 0,-121-20 0,377-7 0,-389 0 0,0-4 0,173-43 0,-170 20 0,107-51 0,24-8 0,-57 36 0,196-36 0,-294 82-187,1 4 0,135 5 0,-166 3-617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1:20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1145 24575,'-5'7'0,"0"0"0,1 1 0,0-1 0,0 1 0,1 0 0,0-1 0,0 2 0,-2 12 0,-4 10 0,-21 79 0,22-73 0,-18 50 0,20-70 0,0 1 0,1 0 0,-3 29 0,7-38 0,0 1 0,1-1 0,0 0 0,0 0 0,1 1 0,0-1 0,0 0 0,6 18 0,-6-26 0,-1 1 0,1 0 0,0 0 0,0-1 0,0 1 0,0 0 0,0-1 0,0 1 0,0-1 0,1 1 0,-1-1 0,0 0 0,1 1 0,-1-1 0,1 0 0,0 0 0,-1 0 0,1 0 0,0 0 0,-1-1 0,1 1 0,0 0 0,0-1 0,0 0 0,0 1 0,0-1 0,0 0 0,-1 0 0,1 0 0,0 0 0,0 0 0,0 0 0,0-1 0,0 1 0,0 0 0,0-1 0,-1 0 0,1 1 0,0-1 0,0 0 0,-1 0 0,1 0 0,2-2 0,4-2 0,0-1 0,0 0 0,-1 0 0,1-1 0,-2 1 0,1-2 0,8-10 0,18-32 0,-14 20 0,1 2 0,1 0 0,28-28 0,-28 34 0,29-41 0,-41 48 0,0 2 0,2 0 0,-1 0 0,2 1 0,0 0 0,0 1 0,1 0 0,0 1 0,25-14 0,19-9 0,-46 26 0,0 0 0,0 0 0,1 1 0,0 0 0,0 1 0,0 1 0,1 0 0,25-5 0,-34 9 0,-1 1 0,0-1 0,1 1 0,-1 0 0,0 0 0,0 0 0,1 0 0,-1 1 0,0 0 0,0-1 0,-1 1 0,1 0 0,0 0 0,-1 0 0,1 1 0,-1-1 0,1 1 0,-1-1 0,0 1 0,0 0 0,2 5 0,4 6 0,0 0 0,-2 0 0,7 19 0,-4-2 0,-2 0 0,-1 1 0,-1 0 0,-2 1 0,0 42 0,-1-6 0,-2-68 0,0 1 0,0-1 0,0 1 0,0-1 0,0 1 0,0-1 0,1 1 0,-1-1 0,0 1 0,1-1 0,-1 1 0,1-1 0,0 0 0,-1 1 0,1-1 0,0 0 0,0 0 0,0 1 0,0-1 0,0 0 0,0 0 0,0 0 0,0 0 0,0 0 0,1 0 0,-1 0 0,0-1 0,1 1 0,-1 0 0,0-1 0,1 1 0,-1-1 0,1 0 0,-1 1 0,1-1 0,-1 0 0,1 0 0,-1 0 0,1 0 0,-1 0 0,1 0 0,-1 0 0,1 0 0,-1-1 0,1 1 0,-1-1 0,1 1 0,-1-1 0,2 0 0,11-5 0,1 0 0,-1-1 0,0-1 0,12-9 0,-6 5 0,15-9 0,-23 13 0,1 0 0,-1 0 0,2 1 0,-1 1 0,1 1 0,0 0 0,0 0 0,0 1 0,1 1 0,17-2 0,293 9 0,-291 1 0,0 1 0,48 16 0,-53-13 0,0-2 0,0-1 0,59 5 0,532-12 0,-608 0 0,0 0 0,0 0 0,0-1 0,-1 0 0,1-1 0,0-1 0,17-7 0,1-4 0,39-25 0,-24 12 0,-8 1 0,-36 26 0,-1 0 0,1 1 0,-1-1 0,1 0 0,-1 1 0,0-1 0,1 0 0,-1 1 0,0-1 0,1 0 0,-1 0 0,0 0 0,0 1 0,0-1 0,0 0 0,0 0 0,0 0 0,0 1 0,0-1 0,0 0 0,0 0 0,0 0 0,0 0 0,-1 1 0,1-1 0,0 0 0,0 0 0,-1 1 0,1-1 0,-1 0 0,1 1 0,-1-1 0,1 0 0,-1 1 0,1-1 0,-1 1 0,0-1 0,1 1 0,-1-1 0,0 1 0,1-1 0,-1 1 0,0-1 0,1 1 0,-1 0 0,0 0 0,0-1 0,0 1 0,0 0 0,-14-6 0,0 0 0,-1 1 0,1 1 0,-1 0 0,0 1 0,-30-2 0,-106 6 0,83 1 0,-18 3 0,0 4 0,-111 27 0,115-19 0,-2-3 0,-138 5 0,-556-21 0,749 4 0,1 1 0,-42 9 0,39-5 0,-60 3 0,44-9 0,-11 0 0,-115 16 0,100-9 0,-127-3 0,185-6 0,757 4 0,551-7 0,-1226 1 0,0-4 0,0-2 0,-1-4 0,-1-2 0,0-3 0,80-34 0,349-191 0,-236 107 0,-182 99 0,1 4 0,145-42 0,-188 69 0,-25 5 0,-1-1 0,1 1 0,-1-1 0,0 0 0,0-1 0,8-3 0,-13 4 0,1 1 0,-1-1 0,0 0 0,0 0 0,0 0 0,0-1 0,0 1 0,0 0 0,0-1 0,-1 1 0,1-1 0,-1 1 0,0-1 0,0 0 0,0 1 0,0-1 0,0 0 0,0 0 0,0-6 0,4-49 0,-3-1 0,-7-84 0,0 9 0,4 114 0,2 0 0,0-1 0,2 1 0,0 0 0,9-29 0,-8 38 0,0 0 0,1 0 0,1 0 0,0 0 0,0 1 0,1 0 0,0 0 0,1 1 0,0 0 0,15-13 0,-8 10 0,0 1 0,1 1 0,1 0 0,0 1 0,0 1 0,0 1 0,1 0 0,27-6 0,-8 4 0,1 3 0,-1 0 0,49 1 0,-77 4 0,-1 1 0,0 0 0,0 0 0,0 1 0,0 0 0,0 1 0,0-1 0,-1 1 0,1 1 0,0 0 0,-1 0 0,1 0 0,-1 1 0,0 0 0,-1 1 0,1-1 0,-1 1 0,1 1 0,-2-1 0,1 1 0,0 0 0,-1 0 0,0 0 0,-1 1 0,1 0 0,-1 0 0,-1 0 0,1 1 0,-1-1 0,-1 1 0,1-1 0,-1 1 0,2 15 0,2 34 0,-3 0 0,-2 1 0,-2-1 0,-3 0 0,-12 60 0,13-101 0,-1 0 0,0-1 0,-1 1 0,0-1 0,-1 0 0,-1 0 0,-1-1 0,0 0 0,-1 0 0,0-1 0,-1 0 0,0-1 0,-1 0 0,-1-1 0,-16 14 0,9-12 0,0 0 0,-2-1 0,1-2 0,-1 0 0,-1-1 0,0 0 0,0-2 0,0-1 0,-1-1 0,-27 3 0,-81 3 0,-193-9 0,240-3 0,80 1 0,0 0 0,0-1 0,-1 1 0,1-1 0,0 0 0,0 1 0,0-2 0,0 1 0,0 0 0,1-1 0,-1 0 0,0 0 0,1 0 0,-1 0 0,1-1 0,-4-2 0,3 0 0,0 0 0,0-1 0,0 1 0,1-1 0,0 0 0,0 0 0,0 0 0,1 0 0,-3-10 0,-1-4 0,2 1 0,0-1 0,1 0 0,1 0 0,0-1 0,2 1 0,1 0 0,0 0 0,1-1 0,8-31 0,-5 36 0,0 1 0,1 1 0,0-1 0,1 1 0,1 0 0,0 0 0,1 1 0,0 0 0,1 1 0,0 0 0,1 1 0,1 0 0,0 0 0,17-11 0,-1 4 0,1 1 0,2 2 0,-1 1 0,2 1 0,33-9 0,-2 5 0,109-15 0,-62 18 0,0 5 0,1 5 0,130 11 0,-204 4 0,-30-3 0,-23 0 0,-8-3 0,-47 2 0,50-6 0,1 0 0,-1 2 0,-34 9 0,35-4-341,-1 0 0,2 1-1,-26 16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1:25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1477 133 24575,'4'-1'0,"1"0"0,-1-1 0,0 1 0,0-1 0,0 0 0,0 0 0,-1 0 0,1-1 0,5-4 0,15-8 0,11 1 0,1 2 0,60-13 0,-15 5 0,-49 12 0,0 2 0,0 2 0,1 0 0,42 2 0,-67 4 0,-9 1 0,-19 8 0,-33 9 0,-500 151 0,169-50 0,170-52 0,-175 50 0,352-112 0,29-6 0,1 0 0,-1 1 0,0 0 0,1 0 0,-15 7 0,20-8 0,-1 0 0,1 1 0,0 0 0,0-1 0,0 1 0,1 0 0,-1 0 0,0 0 0,1 0 0,-1 0 0,1 1 0,0-1 0,-1 0 0,1 1 0,0-1 0,1 1 0,-1-1 0,0 1 0,1-1 0,-1 1 0,1 0 0,0 2 0,-1 7 0,2 1 0,-1-1 0,2 0 0,-1 0 0,2 0 0,-1-1 0,7 17 0,39 80 0,-33-78 0,-1 0 0,10 33 0,-16-28 0,-1 0 0,-2 0 0,-1 1 0,-2-1 0,-1 1 0,-7 59 0,6-93 0,0 0 0,0 0 0,0 0 0,0 0 0,0 0 0,0 0 0,-1 0 0,1 0 0,-1 0 0,0 0 0,1 0 0,-1 0 0,0-1 0,0 1 0,0 0 0,-1 0 0,1-1 0,0 1 0,-1-1 0,1 1 0,-1-1 0,1 0 0,-1 1 0,1-1 0,-1 0 0,0 0 0,0 0 0,0 0 0,1 0 0,-1-1 0,-3 1 0,3-1 0,0-1 0,-1 1 0,1-1 0,0 0 0,-1 0 0,1 0 0,0 0 0,0 0 0,0-1 0,0 1 0,0-1 0,0 1 0,0-1 0,0 0 0,1 1 0,-1-1 0,0 0 0,1 0 0,0 0 0,-1-1 0,1 1 0,0 0 0,0 0 0,1-1 0,-2-4 0,-2-4 0,0 0 0,1-1 0,0 1 0,1-1 0,1 0 0,0 0 0,0 0 0,1 0 0,1 0 0,0 0 0,1 1 0,2-14 0,1 10 0,1-1 0,0 1 0,0 0 0,1 1 0,1 0 0,1 0 0,19-24 0,7 1 0,1 2 0,1 1 0,2 2 0,71-45 0,76-35 0,-165 101 0,1 0 0,0 2 0,0 1 0,1 1 0,0 0 0,45-5 0,-162 42 0,-219 52 0,-89 20 0,371-95 0,16-3 0,0 0 0,0-1 0,-1-1 0,1 0 0,-1-1 0,1-1 0,-28-2 0,42 1 0,-1 1 0,0 0 0,0-1 0,0 1 0,0-1 0,0 1 0,1-1 0,-1 0 0,0 0 0,0 0 0,1 0 0,-1 0 0,1 0 0,-1-1 0,1 1 0,-1 0 0,1-1 0,0 1 0,0-1 0,0 1 0,0-1 0,0 0 0,0 1 0,0-1 0,-1-3 0,2 2 0,0-1 0,-1 0 0,1 0 0,0 0 0,1 0 0,-1 1 0,1-1 0,0 0 0,0 1 0,0-1 0,0 0 0,3-3 0,3-9 0,2 1 0,0 0 0,0 1 0,19-22 0,0 7 0,1 2 0,1 0 0,1 2 0,56-34 0,-33 28 0,0 2 0,77-29 0,-91 44 0,1 0 0,1 3 0,0 2 0,1 1 0,-1 2 0,1 2 0,1 2 0,-1 2 0,52 6 0,-59 2-1365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56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1084 2 24575,'87'-1'0,"97"3"0,-148 8 0,-32-1 0,-20 3 0,-4-4 0,-1 0 0,0-2 0,0-1 0,0 0 0,0-1 0,-33 0 0,-140-4 0,95-3 0,-808 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38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1 24575,'-1'7'0,"0"1"0,-1 0 0,0-1 0,0 1 0,-4 9 0,-6 25 0,1 46 0,7-44 0,-11 47 0,-24 145 0,31-182 0,6-41 0,-2-1 0,1 0 0,-2 0 0,1-1 0,-9 16 0,6-15 0,2-1 0,0 2 0,0-1 0,-5 25 0,4 25 0,2 0 0,7 94 0,1-31 0,-4 281-1365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9:51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7270 296 24575,'-1'-6'0,"0"0"0,0 0 0,0 0 0,-1 1 0,0-1 0,0 1 0,0-1 0,-1 1 0,-5-8 0,7 11 0,1 1 0,-1 0 0,1 0 0,-1-1 0,0 1 0,0 0 0,0 0 0,0 0 0,0 0 0,0 0 0,0 0 0,0 0 0,0 0 0,0 0 0,0 0 0,-1 1 0,1-1 0,0 0 0,-1 1 0,1-1 0,0 1 0,-1 0 0,1-1 0,-1 1 0,1 0 0,-1 0 0,1 0 0,0 0 0,-1 0 0,1 0 0,-1 0 0,1 0 0,-1 1 0,1-1 0,0 1 0,-1-1 0,1 1 0,0-1 0,-1 1 0,1 0 0,0 0 0,-2 1 0,0 1 0,0 0 0,1 0 0,0 1 0,0-1 0,0 0 0,0 1 0,1 0 0,-1-1 0,1 1 0,0 0 0,0-1 0,0 1 0,0 8 0,0 59 0,1-29 0,0-39 0,-1 1 0,1-1 0,0 0 0,-1 0 0,0 1 0,0-1 0,0 0 0,0 0 0,-1 0 0,1 0 0,-1 0 0,1-1 0,-1 1 0,0 0 0,0-1 0,0 1 0,-1-1 0,1 0 0,-1 0 0,-4 4 0,2-4 0,0 1 0,0-1 0,-1 0 0,1 0 0,-1-1 0,0 1 0,0-1 0,1-1 0,-1 1 0,-11-1 0,1-1 0,0-1 0,0 0 0,1-1 0,-1-1 0,1 0 0,0-1 0,-28-14 0,26 12 0,1 1 0,-1 0 0,-1 1 0,1 1 0,-1 1 0,1 0 0,-1 2 0,0 0 0,0 0 0,-23 4 0,17-2 0,0-1 0,-1-1 0,1-1 0,-41-9 0,19-3 0,0 2 0,-1 2 0,0 2 0,-73-2 0,-1165 12 0,1247-1 0,1 2 0,0 2 0,-56 14 0,154-21 0,165-27 0,438-1 0,-581 32 0,147-4 0,-206-2 0,1-1 0,46-16 0,-47 13 0,1 1 0,39-6 0,30 6 0,131 9 0,70-5 0,-283 2 0,1-1 0,-1 0 0,1-2 0,19-7 0,-27 10 0,0-1 0,0-1 0,-1 1 0,1-1 0,-1 0 0,0 0 0,1 0 0,-2 0 0,1-1 0,0 0 0,-1 0 0,1 0 0,3-6 0,-6 8 0,0 1 0,-1 0 0,1 0 0,-1-1 0,1 1 0,-1 0 0,1-1 0,-1 1 0,0 0 0,0-1 0,0 1 0,0 0 0,0-1 0,0 1 0,0 0 0,0-1 0,0 1 0,-1-1 0,1 1 0,0 0 0,-1 0 0,1-1 0,-1 1 0,0 0 0,1 0 0,-1-1 0,0 1 0,0 0 0,-1-1 0,-2-2 0,0 1 0,-1 0 0,1 0 0,-1 0 0,1 0 0,-1 1 0,-6-2 0,-29-11 0,0 3 0,-1 1 0,-75-10 0,-136 0 0,217 18 0,-893-8 0,899 13 0,0 1 0,-37 9 0,36-5 0,-60 3 0,-29-1 0,-209 43 0,198-27 0,68-18 0,0-2 0,-119-6 0,-48 2 0,104 14 0,-67 3 0,-343-17 0,251-3 0,236 0 0,-69-12 0,-20-2 0,-275 13 0,214 5 0,192-2 0,1-1 0,0 2 0,0-1 0,0 1 0,-1-1 0,1 1 0,0 1 0,0-1 0,0 1 0,1 0 0,-1 0 0,0 0 0,1 1 0,-1-1 0,1 1 0,0 0 0,-1 1 0,2-1 0,-1 1 0,0-1 0,1 1 0,0 0 0,-1 1 0,2-1 0,-1 0 0,0 1 0,1 0 0,0 0 0,0-1 0,0 1 0,1 0 0,0 0 0,0 1 0,0-1 0,0 0 0,1 0 0,0 10 0,2 3 0,-2 12 0,0-29 0,0 0 0,-1 1 0,0-1 0,1 0 0,-1 0 0,1 0 0,-1 0 0,0 0 0,0-1 0,1 1 0,-1 0 0,0 0 0,0 0 0,0-1 0,0 1 0,0 0 0,0-1 0,0 1 0,0-1 0,-1 1 0,1-1 0,0 0 0,0 1 0,-1-1 0,-26 4 0,0-1 0,0-1 0,0-2 0,-49-4 0,1 0 0,-1080 1 0,636 5 0,1041-22 0,-156 3 0,-81 8 0,880-13 0,-780 24 0,1598-2 0,-1928-6 0,-53 6 0,0 0 0,0 0 0,0 0 0,0-1 0,0 1 0,0-1 0,0 1 0,0 0 0,0-1 0,0 0 0,0 1 0,0-1 0,-1 0 0,1 1 0,0-1 0,0 0 0,-1 0 0,2-1 0,-2 1 0,0 0 0,0 0 0,0 0 0,-1 0 0,1 0 0,0 0 0,0 0 0,-1 0 0,1 0 0,-1 0 0,1 0 0,-1 0 0,1 1 0,-1-1 0,0 0 0,1 0 0,-1 0 0,0 1 0,1-1 0,-1 1 0,0-1 0,0 0 0,0 1 0,0-1 0,-1 0 0,-11-7 0,-1 1 0,0 0 0,0 0 0,-1 2 0,1 0 0,-1 0 0,-1 1 0,1 1 0,-23-1 0,-23-1 0,-63 4 0,119 2 0,-350 1-1365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40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0 103 24575,'37'-2'0,"-1"-1"0,37-9 0,48-4 0,-121 16 0,43-2 0,0-1 0,61-14 0,-53 9 0,0 2 0,0 2 0,0 2 0,58 6 0,5-1 0,511-3 0,-578-2 0,72-13 0,-68 7 0,54-1 0,134 9-1365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42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24575,'8'6'0,"1"0"0,0-1 0,0 0 0,0 0 0,0-1 0,1 0 0,0-1 0,14 3 0,9 5 0,-28-9 0,18 7 0,1 0 0,0-1 0,1-2 0,-1 0 0,1-2 0,35 2 0,-8-5 0,100 16 0,-66-6-63,34 6 229,-108-14-349,-1 0-1,0 0 1,0 1-1,0 1 1,-1 0-1,1 0 0,17 13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44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727 1 24575,'-1'14'0,"-1"0"0,-1 1 0,0-1 0,-1-1 0,-1 1 0,-6 13 0,-14 51 0,-12 155 0,27-183 0,-3-1 0,-1 0 0,-28 60 0,-2 1 0,30-72 0,-1 0 0,-35 60 0,-24 3 0,24-36 0,44-58 0,-1 1 0,1-1 0,-1 0 0,-1 0 0,1-1 0,-1 0 0,0 0 0,0-1 0,-1 0 0,0-1 0,-9 4 0,-11 3 0,0-2 0,-37 6 0,51-12 0,12-2-68,0 0 0,0-1-1,-1 1 1,1 0 0,-1-1 0,1 0-1,0 0 1,-1 0 0,1 0 0,-1-1-1,1 1 1,0-1 0,-1 0 0,1 0-1,0 0 1,0 0 0,0 0 0,0-1-1,-4-2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49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0 24575,'0'511'0,"-3"-475"0,-1 1 0,-3-1 0,0 0 0,-3 0 0,-13 34 0,-4 16 0,-10 19 0,27-80 0,0 1 0,2-1 0,1 1 0,1 0 0,-5 45 0,6-12 0,-4 0 0,-18 70 0,14-70 0,8-39 0,1 0 0,1 0 0,1 0 0,1 1 0,1-1 0,3 27 0,-3-44 0,1 0 0,0 0 0,0-1 0,0 1 0,1-1 0,-1 1 0,1-1 0,-1 1 0,1-1 0,0 0 0,0 0 0,0 0 0,0 0 0,0 0 0,0 0 0,0-1 0,1 1 0,-1-1 0,1 1 0,2 0 0,58 18 0,-52-18 0,90 18 0,137 7 0,-131-17 0,138 12 0,91 11 0,-61-12 0,310-16 0,-303-8 0,62-26 0,-297 23 0,307-49 0,-124 40 0,-136 11 0,156-26 0,-163 12 0,123-23 0,-110 30 0,35-5 0,100-11 0,-150 16 0,0 4 0,143 7 0,41-2 0,-38-27 0,612 22 0,-470 11 0,123-4 0,-481-2 0,0 0 0,0-1 0,0-1 0,0 0 0,-1-1 0,1 0 0,-2-1 0,1-1 0,15-10 0,34-14 0,-30 17 0,0 2 0,53-13 0,-18 7 0,115-47 0,-110 37 0,76-19 0,-119 42 0,1 1 0,0 1 0,-1 1 0,37 4 0,47-3 0,-99-2 0,-1 0 0,1-1 0,-1 0 0,0-1 0,-1-1 0,1 0 0,24-17 0,7-1 0,182-76 0,-183 84 0,0 3 0,1 1 0,61-8 0,-82 15 0,-24 5 0,0 0 0,0 0 0,0 0 0,0 0 0,0 0 0,0 0 0,0 0 0,0 0 0,0 0 0,1-1 0,-1 1 0,0 0 0,0 0 0,0 0 0,0 0 0,0 0 0,0 0 0,0 0 0,0-1 0,0 1 0,0 0 0,0 0 0,0 0 0,0 0 0,0 0 0,0 0 0,0-1 0,0 1 0,0 0 0,0 0 0,0 0 0,0 0 0,0 0 0,-1 0 0,1 0 0,0-1 0,0 1 0,0 0 0,0 0 0,0 0 0,0 0 0,0 0 0,0 0 0,0 0 0,0 0 0,-1 0 0,1 0 0,0 0 0,0 0 0,0-1 0,0 1 0,0 0 0,0 0 0,0 0 0,-1 0 0,1 0 0,0 0 0,0 0 0,0 0 0,0 0 0,0 0 0,0 0 0,-1 0 0,1 0 0,0 0 0,0 0 0,0 1 0,-42-10 0,37 8 0,-65-7-1365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0:52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938 0 24575,'969'0'0,"-2143"0"0,1136 2 0,0 2 0,-39 8 0,-48 4 0,103-14 0,0 1 0,0 1 0,1 1 0,0 1 0,0 1 0,0 0 0,0 2 0,-25 14 0,16-5 0,0 2 0,1 0 0,2 2 0,-39 37 0,61-54 0,0 0 0,0 0 0,1 0 0,-1 0 0,1 1 0,0 0 0,0 0 0,1 0 0,0 0 0,0 0 0,0 1 0,1-1 0,-3 12 0,5-18 0,0 1 0,0-1 0,0 1 0,0-1 0,0 1 0,0-1 0,0 0 0,0 1 0,0-1 0,0 1 0,0-1 0,0 1 0,0-1 0,0 1 0,0-1 0,0 1 0,0-1 0,1 0 0,-1 1 0,0-1 0,0 1 0,1-1 0,-1 0 0,0 1 0,0-1 0,1 0 0,-1 1 0,0-1 0,1 0 0,-1 1 0,1-1 0,-1 0 0,0 0 0,1 0 0,-1 1 0,1-1 0,-1 0 0,0 0 0,1 0 0,-1 0 0,1 0 0,-1 0 0,1 0 0,-1 0 0,1 0 0,-1 0 0,1 0 0,-1 0 0,1 0 0,-1 0 0,0 0 0,1 0 0,-1 0 0,1-1 0,-1 1 0,1 0 0,-1-1 0,29-16 0,-24 13 0,-1 1-34,44-33-409,2 3-1,69-34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1:20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3354 24575,'0'589'0,"0"-585"0,0 1 0,0-1 0,0 1 0,0-1 0,1 1 0,0-1 0,0 1 0,0-1 0,0 0 0,1 0 0,0 1 0,0-1 0,0 0 0,0 0 0,1-1 0,2 5 0,-1-5 0,0 0 0,0-1 0,0 1 0,0-1 0,0 0 0,1 0 0,-1 0 0,1-1 0,-1 1 0,1-1 0,0 0 0,-1-1 0,1 1 0,0-1 0,6 0 0,281-2 0,-90-2 0,286-16 0,-222-14 0,-156 23 0,206 7 0,-183 7 0,-45-2 0,0 4 0,120 23 0,376 59 0,-206-35 0,117 23 0,-402-65 0,150-2 0,-55-4 0,469 65 0,-6 39 0,-377-61 0,367 15 0,-551-60 0,140 8 0,782 42 0,-630-35 0,-36-1 0,-245-14 0,167-6 0,-172-11 0,-61 9 0,42-4 0,-52 9 0,-3-1 0,1 2 0,-1 0 0,35 5 0,-51-4 0,1 1 0,0 0 0,0 0 0,-1 0 0,0 1 0,1 0 0,-1 0 0,0 1 0,0 0 0,-1 0 0,1 0 0,-1 1 0,0-1 0,0 1 0,7 9 0,13 20 0,-7-8 0,1-1 0,30 29 0,-43-48 0,0 0 0,1 0 0,0-1 0,0 0 0,0-1 0,1 1 0,-1-2 0,1 1 0,0-1 0,0 0 0,0 0 0,0-1 0,13 2 0,13-1 0,0 1 0,0 2 0,56 18 0,-63-16 0,0-1 0,1-1 0,0-2 0,40 2 0,116-8 0,-81-1 0,-7 2 0,125 3 0,-217-2 0,0 0 0,0 1 0,0 0 0,0 0 0,0 0 0,-1 0 0,1 1 0,4 1 0,-8-2 0,1-1 0,-1 0 0,0 0 0,1 1 0,-1-1 0,1 0 0,-1 1 0,0-1 0,1 1 0,-1-1 0,0 0 0,0 1 0,1-1 0,-1 1 0,0-1 0,0 1 0,1-1 0,-1 1 0,0-1 0,0 1 0,0-1 0,0 1 0,0-1 0,0 1 0,0 0 0,-14 14 0,5-10 0,0-1 0,0 1 0,-1-2 0,0 0 0,1 0 0,-1-1 0,0 0 0,-20 1 0,-90-3 0,71-1 0,26 1 0,-33-1 0,-67-9 0,107 8 0,-1-1 0,2-1 0,-1 0 0,0-1 0,1-1 0,0 0 0,0-1 0,-25-17 0,-56-40 0,52 37 0,-66-56 0,108 82 0,-341-290 0,113 96 0,208 174 0,-1 1 0,0 2 0,-1 0 0,-1 1 0,-1 2 0,0 0 0,-52-19 0,-28-5 0,-129-41 0,-40 16 0,95 24 0,148 30 0,0-1 0,1-2 0,-57-33 0,47 24 0,-53-22 0,54 32 0,1 1 0,-2 2 0,-70-6 0,108 15 0,1-1 0,-1 1 0,1 0 0,-1-1 0,1 1 0,-1-1 0,1 0 0,-1 0 0,1 0 0,0 0 0,0 0 0,-1 0 0,1-1 0,-2-1 0,4 3 0,0 0 0,0-1 0,0 1 0,0 0 0,0 0 0,-1-1 0,1 1 0,0 0 0,0 0 0,0-1 0,0 1 0,0 0 0,1 0 0,-1-1 0,0 1 0,0 0 0,0 0 0,0-1 0,0 1 0,0 0 0,0 0 0,0 0 0,1-1 0,-1 1 0,0 0 0,0 0 0,0 0 0,0-1 0,1 1 0,-1 0 0,0 0 0,0 0 0,0 0 0,1 0 0,-1-1 0,0 1 0,0 0 0,1 0 0,-1 0 0,25-6 0,-15 5 0,63-4 0,-70 5 0,0 0 0,1 0 0,-1 0 0,0 1 0,0-1 0,0 1 0,0-1 0,0 1 0,0 0 0,0 0 0,0 1 0,0-1 0,0 1 0,0-1 0,-1 1 0,1 0 0,-1 0 0,4 2 0,-6-3 0,0 0 0,0 0 0,0 0 0,1 0 0,-1 0 0,0 0 0,0 0 0,0 0 0,0 0 0,-1 0 0,1 0 0,0 0 0,0 0 0,-1 0 0,1 0 0,0-1 0,-1 1 0,1 0 0,-1 0 0,1 0 0,-1 0 0,1-1 0,-1 1 0,0 0 0,1 0 0,-1-1 0,0 1 0,1-1 0,-1 1 0,0-1 0,0 1 0,0-1 0,0 1 0,0-1 0,1 1 0,-1-1 0,0 0 0,0 0 0,-2 1 0,-47 16 0,41-14 0,-120 26 0,-1 1 0,-31 8 0,111-28 0,0 2 0,-54 20 0,101-31 0,1 0 0,0 0 0,0 0 0,0 0 0,0 0 0,0 0 0,0 0 0,0 1 0,0-1 0,0 1 0,0 0 0,1-1 0,-1 1 0,1 0 0,-3 4 0,3-5 0,1 1 0,0-1 0,-1 0 0,1 1 0,0-1 0,0 0 0,0 1 0,0-1 0,0 0 0,0 1 0,0-1 0,1 0 0,-1 0 0,0 1 0,1-1 0,-1 0 0,1 1 0,-1-1 0,1 0 0,1 2 0,1 1 0,1 0 0,-1 0 0,1 0 0,0-1 0,0 1 0,1-1 0,-1 0 0,0-1 0,1 1 0,0-1 0,0 0 0,9 3 0,21 2 0,1-1 0,0-2 0,0-2 0,0-1 0,57-6 0,-1 1 0,-12 2 0,141 4 0,-60 28 0,-150-28 0,-22-2 0,-30-1 0,-389-40 0,114 8 0,-760 9 0,787 25 0,216-6 0,1-2 0,0-4 0,-77-22 0,132 29 0,5 1 0,1 0 0,-1-1 0,1 0 0,-1-1 0,1 0 0,1 0 0,-1-2 0,-12-9 0,7 3 0,1-1 0,1-1 0,-25-33 0,-38-68 0,29 38 0,-1 4 0,16 21 0,-2 2 0,-2 1 0,-3 1 0,-80-76 0,-12 15 0,-179-196 0,266 258 0,-33-39 0,70 77 0,1 0 0,1 0 0,-1-1 0,2 1 0,0-1 0,0-1 0,-4-15 0,5-1 0,1 0 0,1 0 0,1 0 0,2 0 0,1-1 0,6-28 0,-1-9 0,-7 65 0,14-145 0,-7-216 0,-10 316 0,-2-1 0,-2 1 0,-1-1 0,-3 2 0,-2 0 0,-2 0 0,-1 1 0,-43-77 0,11 48 0,-4 2 0,-108-114 0,18 23 0,-96-129 0,174 201 0,54 73 0,-1 0 0,-1 0 0,0 1 0,-1 1 0,-1 0 0,0 1 0,-1 0 0,-19-12 0,12 12 0,0 2 0,-1 0 0,0 2 0,-1 0 0,0 2 0,-1 0 0,-27-4 0,-97-29 0,101 26 0,145 9 0,-27 13 0,-1 3 0,-1 3 0,0 2 0,-1 4 0,94 39 0,-36-3 0,213 129 0,-296-158-455,-1 1 0,74 66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21:42:11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4T11:30:12.569"/>
    </inkml:context>
    <inkml:brush xml:id="br0">
      <inkml:brushProperty name="width" value="0.3" units="cm"/>
      <inkml:brushProperty name="height" value="0.6" units="cm"/>
      <inkml:brushProperty name="color" value="#FBFB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1 165,'35'-3,"0"-1,0-1,-1-2,57-19,56-12,-21 17,2 7,155 0,-252 13,-1-2,47-9,-43 5,54-2,95 9,-169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4T11:30:15.635"/>
    </inkml:context>
    <inkml:brush xml:id="br0">
      <inkml:brushProperty name="width" value="0.3" units="cm"/>
      <inkml:brushProperty name="height" value="0.6" units="cm"/>
      <inkml:brushProperty name="color" value="#FBFBFB"/>
      <inkml:brushProperty name="tip" value="rectangle"/>
      <inkml:brushProperty name="rasterOp" value="maskPen"/>
      <inkml:brushProperty name="ignorePressure" value="1"/>
    </inkml:brush>
  </inkml:definitions>
  <inkml:trace contextRef="#ctx0" brushRef="#br0">1989 70,'-501'20,"-199"-5,466-17,202 0,-1-2,1-2,0 0,-59-21,-23-6,69 25,1 1,-56-2,69 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0:18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0:21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0 132 24575,'979'0'0,"-954"-2"0,0 0 0,42-10 0,-41 6 0,1 1 0,30-1 0,144 9 0,87-6 0,-267 0 0,-1-2 0,1 0 0,-1-1 0,21-9 0,31-10 0,-2 11-273,1 2 0,0 4 0,1 3 0,101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30:40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0 589 24575,'752'0'0,"-724"-3"0,1-1 0,-1-1 0,0-1 0,-1-2 0,1-1 0,30-14 0,-14 6 0,81-32 0,-47 17 0,104-28 0,-133 52 0,1 2 0,0 1 0,0 4 0,75 5 0,3 0 0,548-4 0,-654-1 0,-1 0 0,0-2 0,0 0 0,0-1 0,0-1 0,-1-1 0,0-1 0,0-1 0,22-12 0,-24 11 0,0 2 0,1 0 0,0 1 0,0 1 0,0 1 0,0 1 0,25-1 0,143 5 0,-88 2 0,620-3 0,-696-1 0,0-1 0,37-9 0,32-3 0,572 8 0,-364 8 0,472-22 0,165 6 0,-707 15 0,-122-7 0,-2-4 0,175-40 0,101-11 0,-14 59 0,-18 1 0,-136-31 0,-154 19 0,1 4 0,88-4 0,434 16 0,-580-4 0,1 1 0,-1 0 0,1 0 0,-1 1 0,1-1 0,-1 1 0,1 0 0,-1 0 0,0 0 0,1 0 0,3 2 0,-6-2 0,-1-1 0,0 0 0,1 1 0,-1-1 0,0 0 0,0 1 0,1-1 0,-1 0 0,0 1 0,0-1 0,0 1 0,1-1 0,-1 1 0,0-1 0,0 1 0,0-1 0,0 0 0,0 1 0,0-1 0,0 1 0,0-1 0,0 1 0,0-1 0,0 1 0,0-1 0,-1 0 0,1 1 0,0-1 0,0 1 0,-1 0 0,-19 21 0,-8-2 0,-2-1 0,0-2 0,-49 21 0,46-24 0,2 2 0,0 1 0,-46 33 0,67-42 0,-1 0 0,-1-2 0,0 1 0,0-1 0,0-1 0,0 0 0,-1-1 0,0 0 0,0-1 0,0 0 0,-15 0 0,-19 0 0,-88-6 0,37-2 0,-42 3 0,-176 6 0,126 24 0,46-4 0,-15-11 0,-218-11 0,171-5 0,175 3 0,-39 1 0,0-2 0,0-4 0,-111-22 0,99 7 0,-243-48 0,287 63 0,-1 2 0,1 1 0,-1 2 0,0 2 0,1 2 0,-59 12 0,6 11 0,1 5 0,-137 67 0,197-86 0,0-2 0,-1-1 0,0-2 0,-64 10 0,-132-2 0,193-15 0,-630-3 0,290-54 0,274 38 0,24 4 0,-2-1 0,-1 4 0,-82-2 0,-1213 15 0,1368-2 0,-1 0 0,1 1 0,-1 0 0,0 0 0,1 1 0,0 0 0,-1 0 0,1 0 0,0 1 0,-8 4 0,-2 4 0,1-1 0,-19 19 0,17-13 0,7-9 0,1 0 0,-2-1 0,1 0 0,0 0 0,-1-1 0,0-1 0,-1 0 0,-13 4 0,-102 14 0,35-7 0,79-12 0,-58 15 0,67-17 0,0 0 0,1 1 0,-1 0 0,0-1 0,0 1 0,1 0 0,-1 1 0,1-1 0,0 1 0,-1-1 0,1 1 0,1 0 0,-6 6 0,8-8 0,0 0 0,0 0 0,0 0 0,0 0 0,0 0 0,1 0 0,-1 0 0,0 0 0,1 0 0,-1 0 0,0 0 0,1 0 0,-1-1 0,1 1 0,-1 0 0,1 0 0,-1 0 0,1-1 0,0 1 0,0 0 0,-1 0 0,1-1 0,0 1 0,0-1 0,0 1 0,-1-1 0,1 1 0,0-1 0,0 1 0,0-1 0,0 0 0,0 0 0,2 1 0,37 13 0,-37-13 0,203 58 0,-170-46 0,0-2 0,0-1 0,1-2 0,1-1 0,66 3 0,425-12 0,-494 0 0,0-2 0,57-13 0,-60 10 0,29-7 0,-36 7 0,0 2 0,0 0 0,34-1 0,737 5 0,-371 4 0,-295-1 0,144-5 0,-219-3 0,-1-3 0,101-29 0,-73 6 0,-62 23 0,0 1 0,1 1 0,0 1 0,40-7 0,43-2 0,-50 6 0,86-2 0,1192 12 0,-1298-2 0,-1-3 0,37-7 0,-34 4 0,54-2 0,373 8 0,-254 2 0,-528 19 0,-17 50 0,22-3 0,302-65 0,-12 1 0,0 0 0,0 2 0,0 1 0,1 1 0,-30 12 0,-123 51 0,-11 4 0,164-61 0,-1-1 0,-1-2 0,0 0 0,0-2 0,-1-1 0,0 0 0,-1-2 0,-45 2 0,0-7 0,-15-1 0,-161 19 0,87-2 0,-15 1 0,114-6 0,25-6 0,-65 19 0,66-14 0,0-1 0,-1-2 0,-69 5 0,-114-11 0,108-2 0,85 2 0,1 2 0,-43 9 0,-35 5 0,96-17 0,-1 0 0,1 1 0,-1 1 0,1 0 0,0 0 0,0 0 0,0 1 0,0 0 0,0 1 0,-13 7 0,19-9 0,-1 1 0,0-1 0,1 1 0,0-1 0,-1 1 0,1 0 0,0 0 0,0 0 0,1 0 0,-1 0 0,1 0 0,-1 1 0,1-1 0,0 0 0,0 1 0,0-1 0,1 1 0,-1-1 0,1 1 0,0-1 0,0 1 0,0 0 0,1-1 0,-1 1 0,1-1 0,0 1 0,0-1 0,1 5 0,1-2 0,0 0 0,0 0 0,0-1 0,0 1 0,1 0 0,0-1 0,0 0 0,1 0 0,-1 0 0,1-1 0,0 0 0,0 1 0,1-2 0,9 7 0,12 5 0,55 21 0,-46-22 0,-16-5 0,-4-1 0,0-1 0,1-1 0,0 0 0,0-1 0,0-1 0,0 0 0,19 0 0,304-3 0,-158-3 0,-152 0 0,-1-1 0,0-2 0,0-1 0,35-11 0,-34 8 0,0 1 0,1 2 0,54-4 0,-56 7 0,56-10 0,-55 7 0,54-4 0,-50 7 0,66-14 0,-38 5 0,101-21 0,-17 3 0,-102 19 0,1 2 0,0 1 0,47 0 0,-25 3 0,0-3 0,0-3 0,76-24 0,-9-1 0,-111 30 0,-1-1 0,35-16 0,-1 1 0,-22 10 0,2 1 0,58-9 0,-60 13 0,59-20 0,6-1 0,-86 24 0,-1-1 0,1 0 0,-1 0 0,0-1 0,-1-1 0,1 0 0,-1-1 0,12-11 0,-8 8 0,1-1 0,0 2 0,18-9 0,-25 15 0,2-2 0,1 1 0,-1 0 0,1 1 0,0 0 0,20-2 0,-30 5 0,0 1 0,0 0 0,1 0 0,-1 0 0,0 0 0,1 1 0,-1-1 0,0 0 0,1 1 0,-1 0 0,0 0 0,0-1 0,0 1 0,0 0 0,0 1 0,0-1 0,0 0 0,0 1 0,0-1 0,0 1 0,-1-1 0,1 1 0,-1 0 0,1 0 0,-1 0 0,0 0 0,1 0 0,-1 0 0,0 0 0,0 0 0,-1 0 0,1 0 0,0 1 0,-1-1 0,1 0 0,-1 4 0,1 9 0,-1-1 0,0 1 0,-2-1 0,1 1 0,-2-1 0,0 0 0,-1 0 0,0 0 0,-11 24 0,6-15 0,2 1 0,-6 27 0,4-10 0,-2-1 0,-2 0 0,-29 64 0,35-91 0,-1 0 0,0 0 0,0-1 0,-1 0 0,-1-1 0,0 0 0,-12 11 0,-6 2 0,-52 35 0,65-49 0,0-2 0,-1 0 0,0 0 0,0-2 0,-1 0 0,0-1 0,0 0 0,-18 2 0,-11-2 0,-78-2 0,-2 0 0,112 0 0,0 0 0,0 1 0,0 0 0,1 2 0,0-1 0,0 1 0,1 1 0,-1 0 0,-17 15 0,-48 24 0,-182 75 0,223-108 0,-1-1 0,-1-1 0,0-3 0,0-1 0,-56 3 0,-205-10 0,138-3 0,3 0 0,-170 7 0,228 11 0,65-9 0,-55 4 0,-649-8 0,360-4 0,304 1 0,-124-18 0,89 8 0,0 5 0,-120 8 0,60 1 0,35-1 0,-149-5 0,251-2 0,0-1 0,-41-14 0,36 9 0,-40-6 0,-9 9 0,-167 8 0,108 3 0,115-2 0,1 2 0,-1 1 0,0 2 0,1 1 0,0 1 0,-30 13 0,-174 84 0,220-98 0,-60 33 0,-54 23 0,112-57 0,-1 0 0,0-1 0,0 0 0,-1-2 0,-34 3 0,-91-9 0,87 1 0,-66 4 0,84 8 0,34-9 0,0 1 0,1-1 0,-1 1 0,0-1 0,0-1 0,0 1 0,0-1 0,0 1 0,1-2 0,-7 1 0,10-1 0,0 0 0,-1 1 0,1-1 0,0 0 0,0 1 0,0-1 0,0 0 0,0 0 0,0 0 0,1 0 0,-1 0 0,0 0 0,0 0 0,1 0 0,-1 0 0,0-1 0,1 1 0,-1 0 0,1 0 0,0 0 0,-1-1 0,1 1 0,0 0 0,0-1 0,0 1 0,0 0 0,0-1 0,0 1 0,0 0 0,0 0 0,1-1 0,-1 1 0,0 0 0,1 0 0,-1-1 0,1 1 0,1-2 0,0-3 0,0-1 0,1 1 0,0 1 0,0-1 0,0 0 0,6-6 0,18-17 0,1 1 0,1 2 0,2 0 0,65-41 0,-75 56 0,1 0 0,1 1 0,0 2 0,0 0 0,1 1 0,-1 2 0,27-4 0,14 3 0,94 3 0,513 4 0,-651-2 0,0 0 0,0-2 0,-1 0 0,1-1 0,-1-1 0,0-1 0,20-9 0,124-70 0,-34 16 0,-27 22 0,2 5 0,201-53 0,-263 88 0,0 2 0,65 0 0,-55 3 0,52-7 0,641-95 0,-555 90 0,200 13 0,-168 4 0,-105-1 0,132-5 0,-203-5 0,-1-2 0,0-2 0,0-2 0,62-28 0,-11 4 0,-29 14 0,1 3 0,1 3 0,0 3 0,1 2 0,1 4 0,120 0 0,415 15 0,-575-8 0,1-1 0,39-9 0,-37 5 0,57-3 0,-68 8 19,-1-2 0,1 0 1,-1-1-1,-1-2 0,1 0 0,27-13 0,-23 9-394,1 1 0,0 1 1,33-6-1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37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0 262 24575,'4'-3'0,"-1"0"0,1 0 0,0 0 0,0 1 0,1 0 0,-1 0 0,0 0 0,1 1 0,-1-1 0,1 1 0,7-1 0,56-3 0,-28 3 0,71-11 0,118-8 0,-44 24 0,156-6 0,-223-12 0,-73 8 0,66-3 0,-45 12 0,-46 0 0,-1-1 0,1-1 0,0-1 0,0-1 0,0 0 0,-1-1 0,37-11 0,-10-2 0,1 3 0,0 2 0,1 2 0,1 3 0,50-2 0,-22 1 0,416-5 0,-323 14 0,-139-4 0,1-2 0,-1-1 0,60-17 0,-58 12 0,2 2 0,65-7 0,-47 15 120,-31 2-321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1:27:40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1 230 24575,'2072'0'0,"-2046"-1"0,1-1 0,-1-1 0,0-1 0,42-13 0,94-43 0,-113 40 0,129-31 0,-124 33 0,1 2 0,103-15 0,-61 25-1365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22D3C-712B-474F-9DC3-44F2EC08C29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A197-BD26-49CF-864E-E506460D9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7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DD54C-6CC9-0AFD-FF69-C530519E5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D185C1-7846-10B4-2F44-FC2C1D4A0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13781-7985-6857-DF64-CCE9D93F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BEA98-4E10-B0A6-A136-8F471E73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35A47-4813-81CF-BBD2-1E01AAE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9C453-D0DB-F730-CFE1-03A2D098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28BA53-71AB-C4F0-7A32-8A70BB62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6A6A8-4D7E-6864-5FBB-8E7F5080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ADDD57-2060-CC09-86CB-6CDF09DB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7C594-2C5F-0843-AAD0-E3195D3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8D5CAE-A07B-9096-5B62-D9354862B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3D9A15-D959-4B5B-2529-A4025E9C5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B338D-7F42-6CF4-43AF-B703B6B4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2C845-632A-2EED-72C7-A1D18E1F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091BE-5767-2CE7-3889-1FDFAE1E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8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831A5-BACB-2BF5-5C90-B49B50E4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55410-BC85-4836-43A0-9454E85D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9E5B8-FC22-79FB-D7BA-168B2406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DF40C-9A47-701E-9BD9-D9C6724C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31C27E-52AB-5A53-EA9A-3306FE81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9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998FB-94DE-AC5E-9760-5B5BC2D7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776C1B-4B67-A42F-7A3F-209468E1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CEA25-0990-29EA-6F28-D371D807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36657-0F92-15F2-C981-87E0111D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F80F2-5CB5-03B9-12ED-8D94F124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3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92050-23EC-F00F-DC8E-FF600D3F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3DCB2-9851-1FE3-A42E-E1187B8B8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67C922-E8F1-1D94-92E7-D56BC345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8442A0-B675-EB39-9B04-6A95956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AE4EB2-6E58-2782-0BDD-F0A8DD2F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3A6139-1746-AF41-D47A-A8E3F768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0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2C128-9EC8-7D37-1DB3-547A95B9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55C48-508F-C210-522F-3E5373B4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5C9082-1147-48D0-6C92-09E62CD09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E0D475-4B97-DB81-448A-FC89F6DD6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37167A-B6D9-10E1-C51D-C161ADEE3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86E268-672D-8306-62E0-B7780860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38D26D-CDDD-9D95-7B85-63ABEDBC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4321F9-837B-86DE-4D38-5C38A1E2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5447B-B5F9-A775-AABF-DCB70F31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CEF2F7-3D8A-E858-0652-1E812D6D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7FE566-2682-3559-838B-5B82EB74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25F84F-661E-BDEC-6307-CAD92291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67586D-7DB6-85E6-679E-1641D167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CD8E2F-220E-03F1-EF49-EA3483BB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866C66-7D1D-2776-4EE7-55DA0DD5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2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3CE82-371E-0E80-5E7F-8CD4F908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D5FC8-C380-0FB1-E102-32B54C32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F34D13-1808-4B89-8ABB-4438ED21E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6762F-F477-F839-2AED-EB689939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05D1F-4D38-48B1-260D-D741CC4C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6597C9-F9D3-A6BA-AF29-873117CC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F2DF1-5D40-6352-48F2-1C5FB997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FA8A9C-BD5E-EFA5-A7AF-2BE7FEF47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2C928A-2497-9491-D94E-FF507A67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0F981F-8E91-5FF7-C8C5-C05273DC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07549B-FE06-326E-C1C5-60AB9695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FA0C6-7CEF-0DDC-9607-0AC32683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46746B-53F0-DC2F-1740-DC3F25F6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C5E58-5489-31FF-41C0-5958761A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0A510-D712-87EF-0F11-C30DBC037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DE592-B104-41FF-997B-86E4F3434184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D8ED7-6088-B2D8-DF21-DEAB1885F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1AEFC-E6A5-191F-28B8-CB7687948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72503-E00A-4FBD-BE09-5BC1AD600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91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.com/de/krise-bei-volkswagen-wieviele-werke-schlie%C3%9Fen/video-706251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50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4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1F4F9F9-88B7-8260-9577-7E81DBD2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66B3D8-06F3-F479-35D4-0116E3ED4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Deutsche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Automobilindustrie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der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Krise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8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olfsburg Informationsveranstaltung des Gesamtbetriebsrates der Volkswagen AG">
            <a:extLst>
              <a:ext uri="{FF2B5EF4-FFF2-40B4-BE49-F238E27FC236}">
                <a16:creationId xmlns:a16="http://schemas.microsoft.com/office/drawing/2014/main" id="{1B5088B9-4BBE-5284-7CA8-96C01992C3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6962"/>
            <a:ext cx="4589462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425352-42D1-295A-4F5F-162F2824575C}"/>
              </a:ext>
            </a:extLst>
          </p:cNvPr>
          <p:cNvSpPr txBox="1"/>
          <p:nvPr/>
        </p:nvSpPr>
        <p:spPr>
          <a:xfrm>
            <a:off x="6691321" y="4024875"/>
            <a:ext cx="456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VW-</a:t>
            </a:r>
            <a:r>
              <a:rPr lang="fr-FR" dirty="0" err="1"/>
              <a:t>Betriebsratsvorsitzende</a:t>
            </a:r>
            <a:r>
              <a:rPr lang="fr-FR" dirty="0"/>
              <a:t> Daniela Cavallo</a:t>
            </a:r>
          </a:p>
        </p:txBody>
      </p:sp>
      <p:pic>
        <p:nvPicPr>
          <p:cNvPr id="7170" name="Picture 2" descr="VW-Chef Oliver Blume sieht keine Alternative zu Sparprogramm - DER SPIEGEL">
            <a:extLst>
              <a:ext uri="{FF2B5EF4-FFF2-40B4-BE49-F238E27FC236}">
                <a16:creationId xmlns:a16="http://schemas.microsoft.com/office/drawing/2014/main" id="{48B782D2-6346-D760-8CC7-B0D45245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6" y="2560653"/>
            <a:ext cx="4259556" cy="29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86C43A-ED9A-D53A-0887-F8B0DEC7617B}"/>
              </a:ext>
            </a:extLst>
          </p:cNvPr>
          <p:cNvSpPr txBox="1"/>
          <p:nvPr/>
        </p:nvSpPr>
        <p:spPr>
          <a:xfrm>
            <a:off x="1350264" y="2048256"/>
            <a:ext cx="316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VW-</a:t>
            </a:r>
            <a:r>
              <a:rPr lang="fr-FR" dirty="0" err="1"/>
              <a:t>Konzernchef</a:t>
            </a:r>
            <a:r>
              <a:rPr lang="fr-FR" dirty="0"/>
              <a:t> Oliver </a:t>
            </a:r>
            <a:r>
              <a:rPr lang="fr-FR" dirty="0" err="1"/>
              <a:t>Blume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06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5D00F0-AC8A-C51B-767B-7DB5650C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/>
              <a:t>KRISENMANAGMENT BEI VW</a:t>
            </a: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5" descr="http://www.tagesspiegel.de/images/made_in_germany_ts/12354940/2-format35.jpg">
            <a:extLst>
              <a:ext uri="{FF2B5EF4-FFF2-40B4-BE49-F238E27FC236}">
                <a16:creationId xmlns:a16="http://schemas.microsoft.com/office/drawing/2014/main" id="{36A82A0E-E807-CDE6-AE41-3D6B677DC06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3182" y="2167698"/>
            <a:ext cx="4777381" cy="235286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D58A6-AB9E-C1E0-88CC-3EA88B95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2"/>
            <a:ext cx="5458838" cy="4672389"/>
          </a:xfrm>
        </p:spPr>
        <p:txBody>
          <a:bodyPr>
            <a:normAutofit lnSpcReduction="10000"/>
          </a:bodyPr>
          <a:lstStyle/>
          <a:p>
            <a:r>
              <a:rPr lang="fr-FR" sz="1400" b="1" dirty="0"/>
              <a:t>Die 4-Tage-Woche</a:t>
            </a:r>
            <a:r>
              <a:rPr lang="fr-FR" sz="1400" dirty="0"/>
              <a:t>: </a:t>
            </a:r>
            <a:r>
              <a:rPr lang="fr-FR" sz="1400" b="1" dirty="0"/>
              <a:t>1994</a:t>
            </a:r>
            <a:r>
              <a:rPr lang="fr-FR" sz="1400" dirty="0"/>
              <a:t> </a:t>
            </a:r>
            <a:r>
              <a:rPr lang="fr-FR" sz="1400" dirty="0" err="1"/>
              <a:t>wurde</a:t>
            </a:r>
            <a:r>
              <a:rPr lang="fr-FR" sz="1400" dirty="0"/>
              <a:t> </a:t>
            </a:r>
            <a:r>
              <a:rPr lang="fr-FR" sz="1400" dirty="0" err="1"/>
              <a:t>bei</a:t>
            </a:r>
            <a:r>
              <a:rPr lang="fr-FR" sz="1400" dirty="0"/>
              <a:t> VW </a:t>
            </a:r>
            <a:r>
              <a:rPr lang="fr-FR" sz="1400" dirty="0" err="1"/>
              <a:t>vom</a:t>
            </a:r>
            <a:r>
              <a:rPr lang="fr-FR" sz="1400" dirty="0"/>
              <a:t> </a:t>
            </a:r>
            <a:r>
              <a:rPr lang="fr-FR" sz="1400" dirty="0" err="1"/>
              <a:t>damaligen</a:t>
            </a:r>
            <a:r>
              <a:rPr lang="fr-FR" sz="1400" dirty="0"/>
              <a:t> </a:t>
            </a:r>
            <a:r>
              <a:rPr lang="fr-FR" sz="1400" dirty="0" err="1"/>
              <a:t>Personalvorstand</a:t>
            </a:r>
            <a:r>
              <a:rPr lang="fr-FR" sz="1400" dirty="0"/>
              <a:t> Peter Hartz die Vier-Tage-</a:t>
            </a:r>
            <a:r>
              <a:rPr lang="fr-FR" sz="1400" dirty="0" err="1"/>
              <a:t>Woche</a:t>
            </a:r>
            <a:r>
              <a:rPr lang="fr-FR" sz="1400" dirty="0"/>
              <a:t> </a:t>
            </a:r>
            <a:r>
              <a:rPr lang="fr-FR" sz="1400" dirty="0" err="1"/>
              <a:t>eingeführt</a:t>
            </a:r>
            <a:r>
              <a:rPr lang="fr-FR" sz="1400" dirty="0"/>
              <a:t> (28,8 </a:t>
            </a:r>
            <a:r>
              <a:rPr lang="fr-FR" sz="1400" dirty="0" err="1"/>
              <a:t>Stunden-Woche</a:t>
            </a:r>
            <a:r>
              <a:rPr lang="fr-FR" sz="1400" dirty="0"/>
              <a:t>)  um die </a:t>
            </a:r>
            <a:r>
              <a:rPr lang="fr-FR" sz="1400" dirty="0" err="1"/>
              <a:t>Entlassung</a:t>
            </a:r>
            <a:r>
              <a:rPr lang="fr-FR" sz="1400" dirty="0"/>
              <a:t> von 30.000 </a:t>
            </a:r>
            <a:r>
              <a:rPr lang="fr-FR" sz="1400" dirty="0" err="1"/>
              <a:t>Mitarbeitern</a:t>
            </a:r>
            <a:r>
              <a:rPr lang="fr-FR" sz="1400" dirty="0"/>
              <a:t> </a:t>
            </a:r>
            <a:r>
              <a:rPr lang="fr-FR" sz="1400" dirty="0" err="1"/>
              <a:t>zu</a:t>
            </a:r>
            <a:r>
              <a:rPr lang="fr-FR" sz="1400" dirty="0"/>
              <a:t> </a:t>
            </a:r>
            <a:r>
              <a:rPr lang="fr-FR" sz="1400" dirty="0" err="1"/>
              <a:t>vermeiden</a:t>
            </a:r>
            <a:r>
              <a:rPr lang="fr-FR" sz="1400" dirty="0"/>
              <a:t>. Die </a:t>
            </a:r>
            <a:r>
              <a:rPr lang="fr-FR" sz="1400" dirty="0" err="1"/>
              <a:t>Löhne</a:t>
            </a:r>
            <a:r>
              <a:rPr lang="fr-FR" sz="1400" dirty="0"/>
              <a:t> </a:t>
            </a:r>
            <a:r>
              <a:rPr lang="fr-FR" sz="1400" dirty="0" err="1"/>
              <a:t>wurden</a:t>
            </a:r>
            <a:r>
              <a:rPr lang="fr-FR" sz="1400" dirty="0"/>
              <a:t> </a:t>
            </a:r>
            <a:r>
              <a:rPr lang="fr-FR" sz="1400" dirty="0" err="1"/>
              <a:t>gesenkt</a:t>
            </a:r>
            <a:r>
              <a:rPr lang="fr-FR" sz="1400" dirty="0"/>
              <a:t> </a:t>
            </a:r>
            <a:r>
              <a:rPr lang="fr-FR" sz="1400" dirty="0" err="1"/>
              <a:t>und</a:t>
            </a:r>
            <a:r>
              <a:rPr lang="fr-FR" sz="1400" dirty="0"/>
              <a:t> die </a:t>
            </a:r>
            <a:r>
              <a:rPr lang="fr-FR" sz="1400" dirty="0" err="1"/>
              <a:t>Krise</a:t>
            </a:r>
            <a:r>
              <a:rPr lang="fr-FR" sz="1400" dirty="0"/>
              <a:t> </a:t>
            </a:r>
            <a:r>
              <a:rPr lang="fr-FR" sz="1400" dirty="0" err="1"/>
              <a:t>überwunden</a:t>
            </a:r>
            <a:r>
              <a:rPr lang="fr-FR" sz="1400" dirty="0"/>
              <a:t>. 2006 </a:t>
            </a:r>
            <a:r>
              <a:rPr lang="fr-FR" sz="1400" dirty="0" err="1"/>
              <a:t>kehrte</a:t>
            </a:r>
            <a:r>
              <a:rPr lang="fr-FR" sz="1400" dirty="0"/>
              <a:t> VW </a:t>
            </a:r>
            <a:r>
              <a:rPr lang="fr-FR" sz="1400" dirty="0" err="1"/>
              <a:t>zur</a:t>
            </a:r>
            <a:r>
              <a:rPr lang="fr-FR" sz="1400" dirty="0"/>
              <a:t> 35-Stundenwoche </a:t>
            </a:r>
            <a:r>
              <a:rPr lang="fr-FR" sz="1400" dirty="0" err="1"/>
              <a:t>zurück</a:t>
            </a: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R="12141" rtl="0"/>
            <a:r>
              <a:rPr lang="fr-FR" sz="1400" dirty="0"/>
              <a:t>Der </a:t>
            </a:r>
            <a:r>
              <a:rPr lang="fr-FR" sz="1400" b="1" dirty="0" err="1"/>
              <a:t>Dieselgate</a:t>
            </a:r>
            <a:r>
              <a:rPr lang="fr-FR" sz="1400" b="1" dirty="0"/>
              <a:t> </a:t>
            </a:r>
            <a:r>
              <a:rPr lang="fr-FR" sz="1400" b="1" dirty="0" err="1"/>
              <a:t>oder</a:t>
            </a:r>
            <a:r>
              <a:rPr lang="fr-FR" sz="1400" b="1" dirty="0"/>
              <a:t> </a:t>
            </a:r>
            <a:r>
              <a:rPr lang="fr-FR" sz="1400" b="1" dirty="0" err="1"/>
              <a:t>Dieselskandal</a:t>
            </a:r>
            <a:r>
              <a:rPr lang="fr-FR" sz="1400" dirty="0"/>
              <a:t>: </a:t>
            </a:r>
            <a:r>
              <a:rPr lang="de-DE" sz="1400" b="0" i="0" u="none" strike="noStrike" dirty="0">
                <a:effectLst/>
              </a:rPr>
              <a:t>Mithilfe einer eingebauten Software hat die Automarke Volkswagen (</a:t>
            </a:r>
            <a:r>
              <a:rPr lang="de-DE" sz="1400" b="1" i="0" u="none" strike="noStrike" dirty="0">
                <a:effectLst/>
              </a:rPr>
              <a:t>VW)</a:t>
            </a:r>
            <a:r>
              <a:rPr lang="de-DE" sz="1400" b="0" i="0" u="none" strike="noStrike" dirty="0">
                <a:effectLst/>
              </a:rPr>
              <a:t> - sowie auch Audi, Porsche, Mercedes und BMW und </a:t>
            </a:r>
            <a:r>
              <a:rPr lang="de-DE" sz="1400" b="1" i="0" u="none" strike="noStrike" dirty="0">
                <a:effectLst/>
              </a:rPr>
              <a:t>insgesamt 22 andere Autohersteller</a:t>
            </a:r>
            <a:r>
              <a:rPr lang="de-DE" sz="1400" b="0" i="0" u="none" strike="noStrike" dirty="0">
                <a:effectLst/>
              </a:rPr>
              <a:t> - jahrelang Dieselautos so manipuliert, dass sie nur im Labor auf dem Prüfstand die gesetzlichen Abgasgrenzwerte einhielten, auf der Straße aber erheblich mehr Schadstoffe ausstießen. Der Betrug flog im </a:t>
            </a:r>
            <a:r>
              <a:rPr lang="de-DE" sz="1400" b="1" i="0" u="none" strike="noStrike" dirty="0">
                <a:effectLst/>
              </a:rPr>
              <a:t>September 2015</a:t>
            </a:r>
            <a:r>
              <a:rPr lang="de-DE" sz="1400" b="0" i="0" u="none" strike="noStrike" dirty="0">
                <a:effectLst/>
              </a:rPr>
              <a:t> </a:t>
            </a:r>
            <a:r>
              <a:rPr lang="de-DE" sz="1400" b="1" i="0" u="none" strike="noStrike" dirty="0">
                <a:effectLst/>
              </a:rPr>
              <a:t>in den USA</a:t>
            </a:r>
            <a:r>
              <a:rPr lang="de-DE" sz="1400" b="0" i="0" u="none" strike="noStrike" dirty="0">
                <a:effectLst/>
              </a:rPr>
              <a:t> auf, VW gestand die Manipulation ein. </a:t>
            </a:r>
            <a:r>
              <a:rPr lang="de-DE" sz="1400" b="1" i="0" u="none" strike="noStrike" dirty="0">
                <a:effectLst/>
              </a:rPr>
              <a:t>Weltweit </a:t>
            </a:r>
            <a:r>
              <a:rPr lang="de-DE" sz="1400" b="0" i="0" u="none" strike="noStrike" dirty="0">
                <a:effectLst/>
              </a:rPr>
              <a:t>waren etwa</a:t>
            </a:r>
            <a:r>
              <a:rPr lang="de-DE" sz="1400" b="1" i="0" u="none" strike="noStrike" dirty="0">
                <a:effectLst/>
              </a:rPr>
              <a:t> elf Millionen VW-Fahrzeuge </a:t>
            </a:r>
            <a:r>
              <a:rPr lang="de-DE" sz="1400" b="0" i="0" u="none" strike="noStrike" dirty="0">
                <a:effectLst/>
              </a:rPr>
              <a:t>betroffen</a:t>
            </a:r>
            <a:r>
              <a:rPr lang="de-DE" sz="1400" b="1" i="0" u="none" strike="noStrike" dirty="0">
                <a:effectLst/>
              </a:rPr>
              <a:t>.</a:t>
            </a:r>
            <a:r>
              <a:rPr lang="de-DE" sz="1400" b="0" i="0" u="none" strike="noStrike" dirty="0">
                <a:effectLst/>
              </a:rPr>
              <a:t> Der VW-Skandal gefährdete nicht nur die deutschen Autobauer, sondern </a:t>
            </a:r>
            <a:r>
              <a:rPr lang="de-DE" sz="1400" b="1" i="0" u="none" strike="noStrike" dirty="0">
                <a:effectLst/>
              </a:rPr>
              <a:t>beschädigte </a:t>
            </a:r>
            <a:r>
              <a:rPr lang="de-DE" sz="1400" b="0" i="0" u="none" strike="noStrike" dirty="0">
                <a:effectLst/>
              </a:rPr>
              <a:t>auch</a:t>
            </a:r>
            <a:r>
              <a:rPr lang="de-DE" sz="1400" b="1" i="0" u="none" strike="noStrike" dirty="0">
                <a:effectLst/>
              </a:rPr>
              <a:t> die Marke „Deutschland“</a:t>
            </a:r>
            <a:r>
              <a:rPr lang="de-DE" sz="1400" b="0" i="0" u="none" strike="noStrike" dirty="0">
                <a:effectLst/>
              </a:rPr>
              <a:t>. </a:t>
            </a:r>
            <a:r>
              <a:rPr lang="de-DE" sz="1400" dirty="0"/>
              <a:t>s. Broschüre, S. 63</a:t>
            </a:r>
            <a:endParaRPr lang="de-DE" sz="1400" b="0" i="0" u="none" strike="noStrike" dirty="0">
              <a:effectLst/>
            </a:endParaRPr>
          </a:p>
          <a:p>
            <a:pPr marR="12141" rtl="0"/>
            <a:r>
              <a:rPr lang="de-DE" sz="1400" dirty="0"/>
              <a:t>Im September 2024, also 9 Jahre nach dem Ausbruch des Dieselskandals begann der Prozess gegen </a:t>
            </a:r>
            <a:r>
              <a:rPr lang="de-DE" sz="1400" b="0" dirty="0">
                <a:effectLst/>
              </a:rPr>
              <a:t>Ex-VW-Vorstandschef Winterkorn. Er wurde aber nach wenigen Tagen vertagt und soll frühestens Anfang 2025 stattfinden</a:t>
            </a:r>
          </a:p>
          <a:p>
            <a:pPr marL="0" indent="0">
              <a:buNone/>
            </a:pPr>
            <a:br>
              <a:rPr lang="de-DE" sz="1100" dirty="0"/>
            </a:b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8303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Isosceles Triangle 615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ER SPIEGEL 32/2017: Ende Legende : Klaus Brinkbäumer, Susanne Beyer, Dirk  Kurbjuweit, Alfred Weinzierl: Amazon.fr: Livres">
            <a:extLst>
              <a:ext uri="{FF2B5EF4-FFF2-40B4-BE49-F238E27FC236}">
                <a16:creationId xmlns:a16="http://schemas.microsoft.com/office/drawing/2014/main" id="{522C09FB-F627-CDF4-9E46-DBE1098F5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0" y="643466"/>
            <a:ext cx="4178300" cy="55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5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AA02BD-D5A6-4764-7294-588B4493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VW, </a:t>
            </a:r>
            <a:r>
              <a:rPr lang="fr-FR" sz="4800" dirty="0" err="1"/>
              <a:t>ein</a:t>
            </a:r>
            <a:r>
              <a:rPr lang="fr-FR" sz="4800" dirty="0"/>
              <a:t> </a:t>
            </a:r>
            <a:r>
              <a:rPr lang="fr-FR" sz="4800" dirty="0" err="1"/>
              <a:t>deutscher</a:t>
            </a:r>
            <a:r>
              <a:rPr lang="fr-FR" sz="4800" dirty="0"/>
              <a:t> </a:t>
            </a:r>
            <a:r>
              <a:rPr lang="fr-FR" sz="4800" dirty="0" err="1"/>
              <a:t>Riese</a:t>
            </a:r>
            <a:r>
              <a:rPr lang="fr-FR" sz="4800" dirty="0"/>
              <a:t> </a:t>
            </a:r>
            <a:r>
              <a:rPr lang="fr-FR" sz="4800" dirty="0" err="1"/>
              <a:t>wankt</a:t>
            </a:r>
            <a:r>
              <a:rPr lang="fr-FR" sz="4800" dirty="0"/>
              <a:t> </a:t>
            </a:r>
            <a:br>
              <a:rPr lang="fr-FR" sz="4800" dirty="0"/>
            </a:br>
            <a:r>
              <a:rPr lang="fr-FR" sz="4800" dirty="0"/>
              <a:t>Deutsche </a:t>
            </a:r>
            <a:r>
              <a:rPr lang="fr-FR" sz="4800" dirty="0" err="1"/>
              <a:t>Autonation</a:t>
            </a:r>
            <a:r>
              <a:rPr lang="fr-FR" sz="4800" dirty="0"/>
              <a:t> vor </a:t>
            </a:r>
            <a:r>
              <a:rPr lang="fr-FR" sz="4800" dirty="0" err="1"/>
              <a:t>dem</a:t>
            </a:r>
            <a:r>
              <a:rPr lang="fr-FR" sz="4800" dirty="0"/>
              <a:t> </a:t>
            </a:r>
            <a:r>
              <a:rPr lang="fr-FR" sz="4800" dirty="0" err="1"/>
              <a:t>Aus</a:t>
            </a:r>
            <a:r>
              <a:rPr lang="fr-FR" sz="4800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66464-A60A-6610-C71B-2E92E229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hlinkClick r:id="rId2"/>
              </a:rPr>
              <a:t>https://www.dw.com/de/krise-bei-volkswagen-wieviele-werke-schlie%C3%9Fen/video-70625110</a:t>
            </a:r>
            <a:endParaRPr lang="fr-FR" sz="2400" dirty="0"/>
          </a:p>
          <a:p>
            <a:r>
              <a:rPr lang="fr-FR" sz="2400" dirty="0"/>
              <a:t>VOKABULAR : </a:t>
            </a:r>
            <a:r>
              <a:rPr lang="fr-FR" sz="2400" dirty="0" err="1"/>
              <a:t>Wirtschaft</a:t>
            </a:r>
            <a:r>
              <a:rPr lang="fr-FR" sz="2400" dirty="0"/>
              <a:t> Vox, </a:t>
            </a:r>
            <a:r>
              <a:rPr lang="fr-FR" sz="2400" dirty="0" err="1"/>
              <a:t>Kapitel</a:t>
            </a:r>
            <a:r>
              <a:rPr lang="fr-FR" sz="2400" dirty="0"/>
              <a:t> 21 1-2 (2.12) 3-5 (9.12)</a:t>
            </a:r>
          </a:p>
          <a:p>
            <a:r>
              <a:rPr lang="fr-FR" sz="2400" dirty="0" err="1"/>
              <a:t>Broschüre</a:t>
            </a:r>
            <a:r>
              <a:rPr lang="fr-FR" sz="2400" dirty="0"/>
              <a:t>, S. 63-64. « </a:t>
            </a:r>
            <a:r>
              <a:rPr lang="fr-FR" sz="2400" dirty="0" err="1"/>
              <a:t>Deutschland</a:t>
            </a:r>
            <a:r>
              <a:rPr lang="fr-FR" sz="2400" dirty="0"/>
              <a:t> – </a:t>
            </a:r>
            <a:r>
              <a:rPr lang="fr-FR" sz="2400" dirty="0" err="1"/>
              <a:t>immer</a:t>
            </a:r>
            <a:r>
              <a:rPr lang="fr-FR" sz="2400" dirty="0"/>
              <a:t> </a:t>
            </a:r>
            <a:r>
              <a:rPr lang="fr-FR" sz="2400" dirty="0" err="1"/>
              <a:t>noch</a:t>
            </a:r>
            <a:r>
              <a:rPr lang="fr-FR" sz="2400" dirty="0"/>
              <a:t> </a:t>
            </a:r>
            <a:r>
              <a:rPr lang="fr-FR" sz="2400" dirty="0" err="1"/>
              <a:t>ein</a:t>
            </a:r>
            <a:r>
              <a:rPr lang="fr-FR" sz="2400" dirty="0"/>
              <a:t> </a:t>
            </a:r>
            <a:r>
              <a:rPr lang="fr-FR" sz="2400" dirty="0" err="1"/>
              <a:t>Autoland</a:t>
            </a:r>
            <a:r>
              <a:rPr lang="fr-FR" sz="2400" dirty="0"/>
              <a:t> » </a:t>
            </a:r>
            <a:r>
              <a:rPr lang="fr-FR" sz="2400" dirty="0" err="1"/>
              <a:t>für</a:t>
            </a:r>
            <a:r>
              <a:rPr lang="fr-FR" sz="2400" dirty="0"/>
              <a:t> den 2.12.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BIP: Deutsche Wirtschaft wächst im dritten Quartal überraschend">
            <a:extLst>
              <a:ext uri="{FF2B5EF4-FFF2-40B4-BE49-F238E27FC236}">
                <a16:creationId xmlns:a16="http://schemas.microsoft.com/office/drawing/2014/main" id="{42DD3A71-AE04-D38F-B803-80FDD71D6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84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0977C5-09F7-2121-74BB-1F10ECC7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Das Ende der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Autonation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Deutschland?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38C862-83C3-3845-A5E6-13345DE327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71" r="1" b="6109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0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75F8EA-0D14-C75D-7BE6-35BBD0ECE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22377"/>
            <a:ext cx="11277600" cy="54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30EB82-1A43-02BC-41DE-FDDF12CE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58" y="457200"/>
            <a:ext cx="92148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DB8C2C-4CE1-8921-3ED1-F6C351DC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ZAHLEN ZUR AUTOMOBILINDUSTRIE</a:t>
            </a:r>
          </a:p>
        </p:txBody>
      </p:sp>
      <p:graphicFrame>
        <p:nvGraphicFramePr>
          <p:cNvPr id="36" name="Espace réservé du contenu 2">
            <a:extLst>
              <a:ext uri="{FF2B5EF4-FFF2-40B4-BE49-F238E27FC236}">
                <a16:creationId xmlns:a16="http://schemas.microsoft.com/office/drawing/2014/main" id="{31512743-B3EF-996D-D153-4928B9B87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974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96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32DD81-A678-579E-584A-F1427C9AA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864"/>
          <a:stretch/>
        </p:blipFill>
        <p:spPr>
          <a:xfrm>
            <a:off x="425481" y="250906"/>
            <a:ext cx="11301984" cy="63561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1B9E8AB7-43BA-5A48-885A-CE5B1DB0ECF6}"/>
                  </a:ext>
                </a:extLst>
              </p14:cNvPr>
              <p14:cNvContentPartPr/>
              <p14:nvPr/>
            </p14:nvContentPartPr>
            <p14:xfrm>
              <a:off x="8721702" y="1066717"/>
              <a:ext cx="1007280" cy="126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1B9E8AB7-43BA-5A48-885A-CE5B1DB0E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5582" y="1060597"/>
                <a:ext cx="1019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0C8CDE97-0C28-380D-1A1E-E9BE52494850}"/>
                  </a:ext>
                </a:extLst>
              </p14:cNvPr>
              <p14:cNvContentPartPr/>
              <p14:nvPr/>
            </p14:nvContentPartPr>
            <p14:xfrm>
              <a:off x="9504342" y="1933597"/>
              <a:ext cx="2617560" cy="1681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0C8CDE97-0C28-380D-1A1E-E9BE524948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342" y="1870957"/>
                <a:ext cx="2743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FE222989-7FAD-2180-51EB-0DC4F3E8F62B}"/>
                  </a:ext>
                </a:extLst>
              </p14:cNvPr>
              <p14:cNvContentPartPr/>
              <p14:nvPr/>
            </p14:nvContentPartPr>
            <p14:xfrm>
              <a:off x="8745102" y="808237"/>
              <a:ext cx="494280" cy="5940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FE222989-7FAD-2180-51EB-0DC4F3E8F6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1462" y="700597"/>
                <a:ext cx="6019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C4BAE486-47FE-385E-884E-81191AD379FD}"/>
                  </a:ext>
                </a:extLst>
              </p14:cNvPr>
              <p14:cNvContentPartPr/>
              <p14:nvPr/>
            </p14:nvContentPartPr>
            <p14:xfrm>
              <a:off x="9951822" y="1393237"/>
              <a:ext cx="716400" cy="378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C4BAE486-47FE-385E-884E-81191AD379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97822" y="1285597"/>
                <a:ext cx="824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18C25A83-939F-0187-4933-3FC7B2DFC636}"/>
                  </a:ext>
                </a:extLst>
              </p14:cNvPr>
              <p14:cNvContentPartPr/>
              <p14:nvPr/>
            </p14:nvContentPartPr>
            <p14:xfrm>
              <a:off x="8675262" y="668197"/>
              <a:ext cx="360" cy="3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18C25A83-939F-0187-4933-3FC7B2DFC6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2262" y="6051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825A8733-1C60-D6F5-B736-1E95421723FC}"/>
                  </a:ext>
                </a:extLst>
              </p14:cNvPr>
              <p14:cNvContentPartPr/>
              <p14:nvPr/>
            </p14:nvContentPartPr>
            <p14:xfrm>
              <a:off x="8710182" y="1265437"/>
              <a:ext cx="845280" cy="475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825A8733-1C60-D6F5-B736-1E95421723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47182" y="1202797"/>
                <a:ext cx="970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F537E405-5DBF-A63C-3EF4-6E8B22AD321A}"/>
                  </a:ext>
                </a:extLst>
              </p14:cNvPr>
              <p14:cNvContentPartPr/>
              <p14:nvPr/>
            </p14:nvContentPartPr>
            <p14:xfrm>
              <a:off x="8616222" y="1171477"/>
              <a:ext cx="3512520" cy="7581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F537E405-5DBF-A63C-3EF4-6E8B22AD32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53222" y="1108477"/>
                <a:ext cx="363816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0A138374-AEEE-D37E-DD66-FE0945EC0CA4}"/>
                  </a:ext>
                </a:extLst>
              </p14:cNvPr>
              <p14:cNvContentPartPr/>
              <p14:nvPr/>
            </p14:nvContentPartPr>
            <p14:xfrm>
              <a:off x="8698302" y="960877"/>
              <a:ext cx="1105560" cy="9432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0A138374-AEEE-D37E-DD66-FE0945EC0C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35302" y="897877"/>
                <a:ext cx="1231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832CFA67-4889-7B6D-95EA-98542F9CB51F}"/>
                  </a:ext>
                </a:extLst>
              </p14:cNvPr>
              <p14:cNvContentPartPr/>
              <p14:nvPr/>
            </p14:nvContentPartPr>
            <p14:xfrm>
              <a:off x="8663022" y="1030717"/>
              <a:ext cx="1079640" cy="828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832CFA67-4889-7B6D-95EA-98542F9CB5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00382" y="968077"/>
                <a:ext cx="1205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5B98B888-D145-EE00-122E-A5C30A8DB944}"/>
                  </a:ext>
                </a:extLst>
              </p14:cNvPr>
              <p14:cNvContentPartPr/>
              <p14:nvPr/>
            </p14:nvContentPartPr>
            <p14:xfrm>
              <a:off x="10383822" y="1125397"/>
              <a:ext cx="1726560" cy="77508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5B98B888-D145-EE00-122E-A5C30A8DB9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20822" y="1062397"/>
                <a:ext cx="185220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0C524456-E522-2CF6-7A62-31236815804F}"/>
                  </a:ext>
                </a:extLst>
              </p14:cNvPr>
              <p14:cNvContentPartPr/>
              <p14:nvPr/>
            </p14:nvContentPartPr>
            <p14:xfrm>
              <a:off x="9846342" y="1298917"/>
              <a:ext cx="2134800" cy="5173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0C524456-E522-2CF6-7A62-3123681580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83702" y="1236277"/>
                <a:ext cx="22604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DA4741C4-5222-5C94-6F54-56E7FD2644EC}"/>
                  </a:ext>
                </a:extLst>
              </p14:cNvPr>
              <p14:cNvContentPartPr/>
              <p14:nvPr/>
            </p14:nvContentPartPr>
            <p14:xfrm>
              <a:off x="10233702" y="2086237"/>
              <a:ext cx="657360" cy="2340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DA4741C4-5222-5C94-6F54-56E7FD2644E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71062" y="2023597"/>
                <a:ext cx="78300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e 41">
            <a:extLst>
              <a:ext uri="{FF2B5EF4-FFF2-40B4-BE49-F238E27FC236}">
                <a16:creationId xmlns:a16="http://schemas.microsoft.com/office/drawing/2014/main" id="{00EE4672-11AD-A760-747C-BB12DF679CDA}"/>
              </a:ext>
            </a:extLst>
          </p:cNvPr>
          <p:cNvGrpSpPr/>
          <p:nvPr/>
        </p:nvGrpSpPr>
        <p:grpSpPr>
          <a:xfrm>
            <a:off x="8602542" y="1371277"/>
            <a:ext cx="1914120" cy="736560"/>
            <a:chOff x="8602542" y="1371277"/>
            <a:chExt cx="191412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86491D13-7BB7-638B-784F-CCEDC15AF555}"/>
                    </a:ext>
                  </a:extLst>
                </p14:cNvPr>
                <p14:cNvContentPartPr/>
                <p14:nvPr/>
              </p14:nvContentPartPr>
              <p14:xfrm>
                <a:off x="8697942" y="1371277"/>
                <a:ext cx="1549080" cy="47052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86491D13-7BB7-638B-784F-CCEDC15AF5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5302" y="1308277"/>
                  <a:ext cx="16747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47EBBA7D-2A4F-5D09-E0C8-60CD63E722FF}"/>
                    </a:ext>
                  </a:extLst>
                </p14:cNvPr>
                <p14:cNvContentPartPr/>
                <p14:nvPr/>
              </p14:nvContentPartPr>
              <p14:xfrm>
                <a:off x="8756982" y="1545877"/>
                <a:ext cx="1553040" cy="8424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47EBBA7D-2A4F-5D09-E0C8-60CD63E722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94342" y="1482877"/>
                  <a:ext cx="1678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34869D20-D88D-F029-5A85-3B1CD3BB245F}"/>
                    </a:ext>
                  </a:extLst>
                </p14:cNvPr>
                <p14:cNvContentPartPr/>
                <p14:nvPr/>
              </p14:nvContentPartPr>
              <p14:xfrm>
                <a:off x="8733582" y="1476757"/>
                <a:ext cx="1783080" cy="16632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34869D20-D88D-F029-5A85-3B1CD3BB24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70942" y="1413757"/>
                  <a:ext cx="1908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FA709D83-2DE6-9301-F471-79782ED35B97}"/>
                    </a:ext>
                  </a:extLst>
                </p14:cNvPr>
                <p14:cNvContentPartPr/>
                <p14:nvPr/>
              </p14:nvContentPartPr>
              <p14:xfrm>
                <a:off x="8602542" y="1486837"/>
                <a:ext cx="1674000" cy="62100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FA709D83-2DE6-9301-F471-79782ED35B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39902" y="1424197"/>
                  <a:ext cx="1799640" cy="74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27DD01AA-48D4-9770-CBE8-31452E12EB06}"/>
                  </a:ext>
                </a:extLst>
              </p14:cNvPr>
              <p14:cNvContentPartPr/>
              <p14:nvPr/>
            </p14:nvContentPartPr>
            <p14:xfrm>
              <a:off x="9596862" y="2062117"/>
              <a:ext cx="722520" cy="4654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27DD01AA-48D4-9770-CBE8-31452E12EB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33862" y="1999117"/>
                <a:ext cx="8481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54C65E3-85DD-1EA5-60BB-CCEBBFBF7CA7}"/>
                  </a:ext>
                </a:extLst>
              </p14:cNvPr>
              <p14:cNvContentPartPr/>
              <p14:nvPr/>
            </p14:nvContentPartPr>
            <p14:xfrm>
              <a:off x="10484880" y="1706160"/>
              <a:ext cx="502560" cy="2700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54C65E3-85DD-1EA5-60BB-CCEBBFBF7C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21880" y="1643520"/>
                <a:ext cx="62820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e 24">
            <a:extLst>
              <a:ext uri="{FF2B5EF4-FFF2-40B4-BE49-F238E27FC236}">
                <a16:creationId xmlns:a16="http://schemas.microsoft.com/office/drawing/2014/main" id="{32DE5CD6-C11F-F1BA-73E4-BD97AB6269DD}"/>
              </a:ext>
            </a:extLst>
          </p:cNvPr>
          <p:cNvGrpSpPr/>
          <p:nvPr/>
        </p:nvGrpSpPr>
        <p:grpSpPr>
          <a:xfrm>
            <a:off x="8369982" y="750277"/>
            <a:ext cx="3826800" cy="1794960"/>
            <a:chOff x="8369982" y="750277"/>
            <a:chExt cx="3826800" cy="17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0BD54046-CEB2-8D47-2F91-514A4C9B4A49}"/>
                    </a:ext>
                  </a:extLst>
                </p14:cNvPr>
                <p14:cNvContentPartPr/>
                <p14:nvPr/>
              </p14:nvContentPartPr>
              <p14:xfrm>
                <a:off x="8495520" y="1279920"/>
                <a:ext cx="63360" cy="57384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0BD54046-CEB2-8D47-2F91-514A4C9B4A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32520" y="1217280"/>
                  <a:ext cx="18900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CC46E614-1318-D9AB-1BF4-125CE7176A3C}"/>
                    </a:ext>
                  </a:extLst>
                </p14:cNvPr>
                <p14:cNvContentPartPr/>
                <p14:nvPr/>
              </p14:nvContentPartPr>
              <p14:xfrm>
                <a:off x="8583000" y="1218720"/>
                <a:ext cx="745200" cy="370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CC46E614-1318-D9AB-1BF4-125CE7176A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20000" y="1156080"/>
                  <a:ext cx="870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2145D4C4-3472-1B0C-F871-4B3804BDB496}"/>
                    </a:ext>
                  </a:extLst>
                </p14:cNvPr>
                <p14:cNvContentPartPr/>
                <p14:nvPr/>
              </p14:nvContentPartPr>
              <p14:xfrm>
                <a:off x="8960640" y="1475040"/>
                <a:ext cx="308160" cy="7092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2145D4C4-3472-1B0C-F871-4B3804BDB4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98000" y="1412040"/>
                  <a:ext cx="43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8C7DC61F-51EF-F5D7-86DB-B0DCAAAAB2B3}"/>
                    </a:ext>
                  </a:extLst>
                </p14:cNvPr>
                <p14:cNvContentPartPr/>
                <p14:nvPr/>
              </p14:nvContentPartPr>
              <p14:xfrm>
                <a:off x="8577600" y="1584480"/>
                <a:ext cx="261720" cy="44928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8C7DC61F-51EF-F5D7-86DB-B0DCAAAAB2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14960" y="1521840"/>
                  <a:ext cx="3873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91C778DE-F568-E879-2FBA-165F7AD1B894}"/>
                    </a:ext>
                  </a:extLst>
                </p14:cNvPr>
                <p14:cNvContentPartPr/>
                <p14:nvPr/>
              </p14:nvContentPartPr>
              <p14:xfrm>
                <a:off x="8496600" y="1438680"/>
                <a:ext cx="3170160" cy="6598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91C778DE-F568-E879-2FBA-165F7AD1B8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33960" y="1375680"/>
                  <a:ext cx="329580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48CA351D-0213-ECD2-8E1F-01652D1AA043}"/>
                    </a:ext>
                  </a:extLst>
                </p14:cNvPr>
                <p14:cNvContentPartPr/>
                <p14:nvPr/>
              </p14:nvContentPartPr>
              <p14:xfrm>
                <a:off x="10525560" y="1840800"/>
                <a:ext cx="686520" cy="1245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48CA351D-0213-ECD2-8E1F-01652D1AA0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62920" y="1777800"/>
                  <a:ext cx="812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7A52B0D3-DAF2-8D2B-666C-4F411BD8ADFE}"/>
                    </a:ext>
                  </a:extLst>
                </p14:cNvPr>
                <p14:cNvContentPartPr/>
                <p14:nvPr/>
              </p14:nvContentPartPr>
              <p14:xfrm>
                <a:off x="8369982" y="750277"/>
                <a:ext cx="3826800" cy="179496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7A52B0D3-DAF2-8D2B-666C-4F411BD8AD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7342" y="687277"/>
                  <a:ext cx="3952440" cy="19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229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BF9D1DA-17EA-FDA7-0A40-F5EDCC370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06" y="457200"/>
            <a:ext cx="79779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540A8D-F1DA-34E1-0BA6-35D1BD5D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fr-FR" sz="4000"/>
              <a:t>Die Firma Volkswagen</a:t>
            </a: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29D9D-6A1F-5093-F7A9-9A831184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fr-FR" sz="1100"/>
              <a:t>Gründer: Ferdinand Porsche</a:t>
            </a:r>
          </a:p>
          <a:p>
            <a:r>
              <a:rPr lang="fr-FR" sz="1100"/>
              <a:t>Vorstandsvorsitzender, Konzerchef: Oliver Blume (seit 2022)</a:t>
            </a:r>
          </a:p>
          <a:p>
            <a:r>
              <a:rPr lang="fr-FR" sz="1100"/>
              <a:t>Betriebsratschefin: Daniela Cavallo (seit 2021) </a:t>
            </a:r>
          </a:p>
          <a:p>
            <a:r>
              <a:rPr lang="fr-FR" sz="1100"/>
              <a:t>Firmensitz: Wolfsburg (Niedersachsen)</a:t>
            </a:r>
          </a:p>
          <a:p>
            <a:r>
              <a:rPr lang="fr-FR" sz="1100"/>
              <a:t>Über 600.000 Mitarbeiter weltweit, rund 120.000 in Deutschland</a:t>
            </a:r>
          </a:p>
          <a:p>
            <a:r>
              <a:rPr lang="fr-FR" sz="1100"/>
              <a:t>Umsatz 2023:322 Mrd Euro (// Bundeshaushalt 476 Mrd Euro)</a:t>
            </a:r>
          </a:p>
          <a:p>
            <a:r>
              <a:rPr lang="fr-FR" sz="1100"/>
              <a:t>9,36 Mio Autos weltweit verkauft 2023</a:t>
            </a:r>
          </a:p>
          <a:p>
            <a:r>
              <a:rPr lang="fr-FR" sz="1100"/>
              <a:t>Mit Abstand die gröBte deutsche Firma</a:t>
            </a:r>
          </a:p>
          <a:p>
            <a:r>
              <a:rPr lang="fr-FR" sz="1100"/>
              <a:t>Marken der Gruppe: Porsche, Audi, Seat, Cupra, Skoda, Bentley, Bugatti, Ducati, Lamborghini…</a:t>
            </a:r>
          </a:p>
          <a:p>
            <a:r>
              <a:rPr lang="fr-FR" sz="1100"/>
              <a:t>Die Firma gehört zu 53% der Porsche Automobil Holding SE, zu 20% dem Land Niedersachsen und zu 17% Qatar Holding LLC. Der Rest der Aktien ist Streubesitz (= kleine Aktionäre)</a:t>
            </a:r>
          </a:p>
          <a:p>
            <a:r>
              <a:rPr lang="fr-FR" sz="1100"/>
              <a:t>Gehalt Oliver Blume 2023 : 9,7 Mio Euro – Die 10 Vorstandsmitglieder verdienten zusammen über 40 Mio Euro</a:t>
            </a:r>
          </a:p>
          <a:p>
            <a:endParaRPr lang="fr-FR" sz="110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B80BD2-E649-5103-D66B-F7F4826A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01398" y="581892"/>
            <a:ext cx="4361482" cy="2518756"/>
          </a:xfrm>
          <a:prstGeom prst="rect">
            <a:avLst/>
          </a:prstGeom>
          <a:noFill/>
        </p:spPr>
      </p:pic>
      <p:sp>
        <p:nvSpPr>
          <p:cNvPr id="1079" name="Rectangle 107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Wolfsburg - Gebiet 38440-38448">
            <a:extLst>
              <a:ext uri="{FF2B5EF4-FFF2-40B4-BE49-F238E27FC236}">
                <a16:creationId xmlns:a16="http://schemas.microsoft.com/office/drawing/2014/main" id="{375CD9B1-C07C-1829-1761-5EB64218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9477" y="3707894"/>
            <a:ext cx="1883461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EE63B5F-9BEE-EF08-B4A8-CCD7D2FBE556}"/>
                  </a:ext>
                </a:extLst>
              </p14:cNvPr>
              <p14:cNvContentPartPr/>
              <p14:nvPr/>
            </p14:nvContentPartPr>
            <p14:xfrm>
              <a:off x="2696022" y="5732677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EE63B5F-9BEE-EF08-B4A8-CCD7D2FBE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3382" y="566967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752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457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Thème Office</vt:lpstr>
      <vt:lpstr>Deutsche Automobilindustrie in der Krise</vt:lpstr>
      <vt:lpstr>VW, ein deutscher Riese wankt  Deutsche Autonation vor dem Aus?</vt:lpstr>
      <vt:lpstr>Das Ende der Autonation Deutschland?</vt:lpstr>
      <vt:lpstr>Présentation PowerPoint</vt:lpstr>
      <vt:lpstr>Présentation PowerPoint</vt:lpstr>
      <vt:lpstr>ZAHLEN ZUR AUTOMOBILINDUSTRIE</vt:lpstr>
      <vt:lpstr>Présentation PowerPoint</vt:lpstr>
      <vt:lpstr>Présentation PowerPoint</vt:lpstr>
      <vt:lpstr>Die Firma Volkswagen</vt:lpstr>
      <vt:lpstr>Présentation PowerPoint</vt:lpstr>
      <vt:lpstr>KRISENMANAGMENT BEI VW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alice.bouhey</dc:creator>
  <cp:lastModifiedBy>alice.bouhey</cp:lastModifiedBy>
  <cp:revision>6</cp:revision>
  <dcterms:created xsi:type="dcterms:W3CDTF">2024-11-23T17:09:25Z</dcterms:created>
  <dcterms:modified xsi:type="dcterms:W3CDTF">2025-02-14T14:56:13Z</dcterms:modified>
</cp:coreProperties>
</file>