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2" d="100"/>
          <a:sy n="72" d="100"/>
        </p:scale>
        <p:origin x="64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CE0C82-0FA8-4B17-8CEF-801863DCF5A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D6AC26DA-6892-4ABD-A637-763053A271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9E88E52-BE5E-485C-BBE1-39C171FDF247}"/>
              </a:ext>
            </a:extLst>
          </p:cNvPr>
          <p:cNvSpPr>
            <a:spLocks noGrp="1"/>
          </p:cNvSpPr>
          <p:nvPr>
            <p:ph type="dt" sz="half" idx="10"/>
          </p:nvPr>
        </p:nvSpPr>
        <p:spPr/>
        <p:txBody>
          <a:bodyPr/>
          <a:lstStyle/>
          <a:p>
            <a:fld id="{4C42A3EB-C4A2-4EC4-8AD9-5FBDF571D7C0}" type="datetimeFigureOut">
              <a:rPr lang="fr-FR" smtClean="0"/>
              <a:t>21/11/2018</a:t>
            </a:fld>
            <a:endParaRPr lang="fr-FR"/>
          </a:p>
        </p:txBody>
      </p:sp>
      <p:sp>
        <p:nvSpPr>
          <p:cNvPr id="5" name="Espace réservé du pied de page 4">
            <a:extLst>
              <a:ext uri="{FF2B5EF4-FFF2-40B4-BE49-F238E27FC236}">
                <a16:creationId xmlns:a16="http://schemas.microsoft.com/office/drawing/2014/main" id="{1A3E855E-FB0E-45AF-9F16-15F0A83799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7B93FDE-2C02-4FDE-946D-922982710EEB}"/>
              </a:ext>
            </a:extLst>
          </p:cNvPr>
          <p:cNvSpPr>
            <a:spLocks noGrp="1"/>
          </p:cNvSpPr>
          <p:nvPr>
            <p:ph type="sldNum" sz="quarter" idx="12"/>
          </p:nvPr>
        </p:nvSpPr>
        <p:spPr/>
        <p:txBody>
          <a:bodyPr/>
          <a:lstStyle/>
          <a:p>
            <a:fld id="{6489A181-881B-465C-B94C-56D300B20363}" type="slidenum">
              <a:rPr lang="fr-FR" smtClean="0"/>
              <a:t>‹N°›</a:t>
            </a:fld>
            <a:endParaRPr lang="fr-FR"/>
          </a:p>
        </p:txBody>
      </p:sp>
    </p:spTree>
    <p:extLst>
      <p:ext uri="{BB962C8B-B14F-4D97-AF65-F5344CB8AC3E}">
        <p14:creationId xmlns:p14="http://schemas.microsoft.com/office/powerpoint/2010/main" val="1536866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AA7487-4A26-45EF-92F8-873B0E04B8A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4A773DE-61C2-4A9E-8F68-0A32DD4146A5}"/>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E1D4375-2837-4F98-9708-244A3CA4EE31}"/>
              </a:ext>
            </a:extLst>
          </p:cNvPr>
          <p:cNvSpPr>
            <a:spLocks noGrp="1"/>
          </p:cNvSpPr>
          <p:nvPr>
            <p:ph type="dt" sz="half" idx="10"/>
          </p:nvPr>
        </p:nvSpPr>
        <p:spPr/>
        <p:txBody>
          <a:bodyPr/>
          <a:lstStyle/>
          <a:p>
            <a:fld id="{4C42A3EB-C4A2-4EC4-8AD9-5FBDF571D7C0}" type="datetimeFigureOut">
              <a:rPr lang="fr-FR" smtClean="0"/>
              <a:t>21/11/2018</a:t>
            </a:fld>
            <a:endParaRPr lang="fr-FR"/>
          </a:p>
        </p:txBody>
      </p:sp>
      <p:sp>
        <p:nvSpPr>
          <p:cNvPr id="5" name="Espace réservé du pied de page 4">
            <a:extLst>
              <a:ext uri="{FF2B5EF4-FFF2-40B4-BE49-F238E27FC236}">
                <a16:creationId xmlns:a16="http://schemas.microsoft.com/office/drawing/2014/main" id="{60D54160-B366-4FD9-9255-7A7586981DB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245A52A-28FD-4CD5-BFE7-FE002A65388B}"/>
              </a:ext>
            </a:extLst>
          </p:cNvPr>
          <p:cNvSpPr>
            <a:spLocks noGrp="1"/>
          </p:cNvSpPr>
          <p:nvPr>
            <p:ph type="sldNum" sz="quarter" idx="12"/>
          </p:nvPr>
        </p:nvSpPr>
        <p:spPr/>
        <p:txBody>
          <a:bodyPr/>
          <a:lstStyle/>
          <a:p>
            <a:fld id="{6489A181-881B-465C-B94C-56D300B20363}" type="slidenum">
              <a:rPr lang="fr-FR" smtClean="0"/>
              <a:t>‹N°›</a:t>
            </a:fld>
            <a:endParaRPr lang="fr-FR"/>
          </a:p>
        </p:txBody>
      </p:sp>
    </p:spTree>
    <p:extLst>
      <p:ext uri="{BB962C8B-B14F-4D97-AF65-F5344CB8AC3E}">
        <p14:creationId xmlns:p14="http://schemas.microsoft.com/office/powerpoint/2010/main" val="999016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480CCFF-5D63-4D16-9CCF-7DC63E13FA9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470CC1A-9C9C-49A9-BA8F-52E1237AB345}"/>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F97FDE8-F98D-4AEB-91FC-A31756004A1F}"/>
              </a:ext>
            </a:extLst>
          </p:cNvPr>
          <p:cNvSpPr>
            <a:spLocks noGrp="1"/>
          </p:cNvSpPr>
          <p:nvPr>
            <p:ph type="dt" sz="half" idx="10"/>
          </p:nvPr>
        </p:nvSpPr>
        <p:spPr/>
        <p:txBody>
          <a:bodyPr/>
          <a:lstStyle/>
          <a:p>
            <a:fld id="{4C42A3EB-C4A2-4EC4-8AD9-5FBDF571D7C0}" type="datetimeFigureOut">
              <a:rPr lang="fr-FR" smtClean="0"/>
              <a:t>21/11/2018</a:t>
            </a:fld>
            <a:endParaRPr lang="fr-FR"/>
          </a:p>
        </p:txBody>
      </p:sp>
      <p:sp>
        <p:nvSpPr>
          <p:cNvPr id="5" name="Espace réservé du pied de page 4">
            <a:extLst>
              <a:ext uri="{FF2B5EF4-FFF2-40B4-BE49-F238E27FC236}">
                <a16:creationId xmlns:a16="http://schemas.microsoft.com/office/drawing/2014/main" id="{1DCB97EF-B9B5-4F98-A45D-B4362842825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570F680-B266-4C45-955C-5EEAED9BC7D5}"/>
              </a:ext>
            </a:extLst>
          </p:cNvPr>
          <p:cNvSpPr>
            <a:spLocks noGrp="1"/>
          </p:cNvSpPr>
          <p:nvPr>
            <p:ph type="sldNum" sz="quarter" idx="12"/>
          </p:nvPr>
        </p:nvSpPr>
        <p:spPr/>
        <p:txBody>
          <a:bodyPr/>
          <a:lstStyle/>
          <a:p>
            <a:fld id="{6489A181-881B-465C-B94C-56D300B20363}" type="slidenum">
              <a:rPr lang="fr-FR" smtClean="0"/>
              <a:t>‹N°›</a:t>
            </a:fld>
            <a:endParaRPr lang="fr-FR"/>
          </a:p>
        </p:txBody>
      </p:sp>
    </p:spTree>
    <p:extLst>
      <p:ext uri="{BB962C8B-B14F-4D97-AF65-F5344CB8AC3E}">
        <p14:creationId xmlns:p14="http://schemas.microsoft.com/office/powerpoint/2010/main" val="103232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841317-D772-4D3E-B299-90BBE736DE5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913A4F3-16A4-4E08-957E-6A4157D3B597}"/>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5252845-275D-461C-9C48-40DD4C8C31CD}"/>
              </a:ext>
            </a:extLst>
          </p:cNvPr>
          <p:cNvSpPr>
            <a:spLocks noGrp="1"/>
          </p:cNvSpPr>
          <p:nvPr>
            <p:ph type="dt" sz="half" idx="10"/>
          </p:nvPr>
        </p:nvSpPr>
        <p:spPr/>
        <p:txBody>
          <a:bodyPr/>
          <a:lstStyle/>
          <a:p>
            <a:fld id="{4C42A3EB-C4A2-4EC4-8AD9-5FBDF571D7C0}" type="datetimeFigureOut">
              <a:rPr lang="fr-FR" smtClean="0"/>
              <a:t>21/11/2018</a:t>
            </a:fld>
            <a:endParaRPr lang="fr-FR"/>
          </a:p>
        </p:txBody>
      </p:sp>
      <p:sp>
        <p:nvSpPr>
          <p:cNvPr id="5" name="Espace réservé du pied de page 4">
            <a:extLst>
              <a:ext uri="{FF2B5EF4-FFF2-40B4-BE49-F238E27FC236}">
                <a16:creationId xmlns:a16="http://schemas.microsoft.com/office/drawing/2014/main" id="{3B04274F-5658-4EBC-BA11-69B6998A68E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DDD528-77F7-4C5C-9CDC-473CB6C92BBD}"/>
              </a:ext>
            </a:extLst>
          </p:cNvPr>
          <p:cNvSpPr>
            <a:spLocks noGrp="1"/>
          </p:cNvSpPr>
          <p:nvPr>
            <p:ph type="sldNum" sz="quarter" idx="12"/>
          </p:nvPr>
        </p:nvSpPr>
        <p:spPr/>
        <p:txBody>
          <a:bodyPr/>
          <a:lstStyle/>
          <a:p>
            <a:fld id="{6489A181-881B-465C-B94C-56D300B20363}" type="slidenum">
              <a:rPr lang="fr-FR" smtClean="0"/>
              <a:t>‹N°›</a:t>
            </a:fld>
            <a:endParaRPr lang="fr-FR"/>
          </a:p>
        </p:txBody>
      </p:sp>
    </p:spTree>
    <p:extLst>
      <p:ext uri="{BB962C8B-B14F-4D97-AF65-F5344CB8AC3E}">
        <p14:creationId xmlns:p14="http://schemas.microsoft.com/office/powerpoint/2010/main" val="2430867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3D1EB1-E6A7-4C05-BAA4-285B8FB8883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454E91E-31F4-4C6E-B26B-7D6ED56C12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91F47E07-A54F-4A5B-9CBE-1164969855F1}"/>
              </a:ext>
            </a:extLst>
          </p:cNvPr>
          <p:cNvSpPr>
            <a:spLocks noGrp="1"/>
          </p:cNvSpPr>
          <p:nvPr>
            <p:ph type="dt" sz="half" idx="10"/>
          </p:nvPr>
        </p:nvSpPr>
        <p:spPr/>
        <p:txBody>
          <a:bodyPr/>
          <a:lstStyle/>
          <a:p>
            <a:fld id="{4C42A3EB-C4A2-4EC4-8AD9-5FBDF571D7C0}" type="datetimeFigureOut">
              <a:rPr lang="fr-FR" smtClean="0"/>
              <a:t>21/11/2018</a:t>
            </a:fld>
            <a:endParaRPr lang="fr-FR"/>
          </a:p>
        </p:txBody>
      </p:sp>
      <p:sp>
        <p:nvSpPr>
          <p:cNvPr id="5" name="Espace réservé du pied de page 4">
            <a:extLst>
              <a:ext uri="{FF2B5EF4-FFF2-40B4-BE49-F238E27FC236}">
                <a16:creationId xmlns:a16="http://schemas.microsoft.com/office/drawing/2014/main" id="{E4621E1B-AD44-4B29-B388-5DD3A8DD39A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212E653-59BA-4564-97E9-08282AE19775}"/>
              </a:ext>
            </a:extLst>
          </p:cNvPr>
          <p:cNvSpPr>
            <a:spLocks noGrp="1"/>
          </p:cNvSpPr>
          <p:nvPr>
            <p:ph type="sldNum" sz="quarter" idx="12"/>
          </p:nvPr>
        </p:nvSpPr>
        <p:spPr/>
        <p:txBody>
          <a:bodyPr/>
          <a:lstStyle/>
          <a:p>
            <a:fld id="{6489A181-881B-465C-B94C-56D300B20363}" type="slidenum">
              <a:rPr lang="fr-FR" smtClean="0"/>
              <a:t>‹N°›</a:t>
            </a:fld>
            <a:endParaRPr lang="fr-FR"/>
          </a:p>
        </p:txBody>
      </p:sp>
    </p:spTree>
    <p:extLst>
      <p:ext uri="{BB962C8B-B14F-4D97-AF65-F5344CB8AC3E}">
        <p14:creationId xmlns:p14="http://schemas.microsoft.com/office/powerpoint/2010/main" val="3004510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72C024-E428-47A5-909E-D789DE5C286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5762960-1184-4ED3-B2B7-90BE9923CAB1}"/>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130082F-6035-4A58-8AAE-AE2FB1B0FDF3}"/>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3BA37D4-B4DE-476B-9DE2-D0D2BE7603E4}"/>
              </a:ext>
            </a:extLst>
          </p:cNvPr>
          <p:cNvSpPr>
            <a:spLocks noGrp="1"/>
          </p:cNvSpPr>
          <p:nvPr>
            <p:ph type="dt" sz="half" idx="10"/>
          </p:nvPr>
        </p:nvSpPr>
        <p:spPr/>
        <p:txBody>
          <a:bodyPr/>
          <a:lstStyle/>
          <a:p>
            <a:fld id="{4C42A3EB-C4A2-4EC4-8AD9-5FBDF571D7C0}" type="datetimeFigureOut">
              <a:rPr lang="fr-FR" smtClean="0"/>
              <a:t>21/11/2018</a:t>
            </a:fld>
            <a:endParaRPr lang="fr-FR"/>
          </a:p>
        </p:txBody>
      </p:sp>
      <p:sp>
        <p:nvSpPr>
          <p:cNvPr id="6" name="Espace réservé du pied de page 5">
            <a:extLst>
              <a:ext uri="{FF2B5EF4-FFF2-40B4-BE49-F238E27FC236}">
                <a16:creationId xmlns:a16="http://schemas.microsoft.com/office/drawing/2014/main" id="{78D2477E-B75D-4ADA-A6DC-6402CA59880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AF7969C-994D-47FD-9041-93D71DD4CE1E}"/>
              </a:ext>
            </a:extLst>
          </p:cNvPr>
          <p:cNvSpPr>
            <a:spLocks noGrp="1"/>
          </p:cNvSpPr>
          <p:nvPr>
            <p:ph type="sldNum" sz="quarter" idx="12"/>
          </p:nvPr>
        </p:nvSpPr>
        <p:spPr/>
        <p:txBody>
          <a:bodyPr/>
          <a:lstStyle/>
          <a:p>
            <a:fld id="{6489A181-881B-465C-B94C-56D300B20363}" type="slidenum">
              <a:rPr lang="fr-FR" smtClean="0"/>
              <a:t>‹N°›</a:t>
            </a:fld>
            <a:endParaRPr lang="fr-FR"/>
          </a:p>
        </p:txBody>
      </p:sp>
    </p:spTree>
    <p:extLst>
      <p:ext uri="{BB962C8B-B14F-4D97-AF65-F5344CB8AC3E}">
        <p14:creationId xmlns:p14="http://schemas.microsoft.com/office/powerpoint/2010/main" val="3033080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B4350A-FE0D-4CD7-BBC9-C6CCD580742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012A81D-0B66-49A2-AB03-BF13636DF9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6F74B408-3485-4A0E-9E33-2EC9D4A92E98}"/>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5EF71FB-0ADD-4891-93C8-3AB88ECFCC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B3827FF0-E083-4F4C-B483-9DEB901A1D25}"/>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444D781-5A71-4128-9D62-4DCDAFE302FF}"/>
              </a:ext>
            </a:extLst>
          </p:cNvPr>
          <p:cNvSpPr>
            <a:spLocks noGrp="1"/>
          </p:cNvSpPr>
          <p:nvPr>
            <p:ph type="dt" sz="half" idx="10"/>
          </p:nvPr>
        </p:nvSpPr>
        <p:spPr/>
        <p:txBody>
          <a:bodyPr/>
          <a:lstStyle/>
          <a:p>
            <a:fld id="{4C42A3EB-C4A2-4EC4-8AD9-5FBDF571D7C0}" type="datetimeFigureOut">
              <a:rPr lang="fr-FR" smtClean="0"/>
              <a:t>21/11/2018</a:t>
            </a:fld>
            <a:endParaRPr lang="fr-FR"/>
          </a:p>
        </p:txBody>
      </p:sp>
      <p:sp>
        <p:nvSpPr>
          <p:cNvPr id="8" name="Espace réservé du pied de page 7">
            <a:extLst>
              <a:ext uri="{FF2B5EF4-FFF2-40B4-BE49-F238E27FC236}">
                <a16:creationId xmlns:a16="http://schemas.microsoft.com/office/drawing/2014/main" id="{1CD9A745-B1B9-4E0D-BD93-310F7313C6D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D7E1955-F1F1-4C2A-83B2-D4CE3E52A9AA}"/>
              </a:ext>
            </a:extLst>
          </p:cNvPr>
          <p:cNvSpPr>
            <a:spLocks noGrp="1"/>
          </p:cNvSpPr>
          <p:nvPr>
            <p:ph type="sldNum" sz="quarter" idx="12"/>
          </p:nvPr>
        </p:nvSpPr>
        <p:spPr/>
        <p:txBody>
          <a:bodyPr/>
          <a:lstStyle/>
          <a:p>
            <a:fld id="{6489A181-881B-465C-B94C-56D300B20363}" type="slidenum">
              <a:rPr lang="fr-FR" smtClean="0"/>
              <a:t>‹N°›</a:t>
            </a:fld>
            <a:endParaRPr lang="fr-FR"/>
          </a:p>
        </p:txBody>
      </p:sp>
    </p:spTree>
    <p:extLst>
      <p:ext uri="{BB962C8B-B14F-4D97-AF65-F5344CB8AC3E}">
        <p14:creationId xmlns:p14="http://schemas.microsoft.com/office/powerpoint/2010/main" val="1736138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DAB5A2-3872-458D-B06A-B18A17C0F83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E961270-2C89-4036-A23E-EDC597C2DE79}"/>
              </a:ext>
            </a:extLst>
          </p:cNvPr>
          <p:cNvSpPr>
            <a:spLocks noGrp="1"/>
          </p:cNvSpPr>
          <p:nvPr>
            <p:ph type="dt" sz="half" idx="10"/>
          </p:nvPr>
        </p:nvSpPr>
        <p:spPr/>
        <p:txBody>
          <a:bodyPr/>
          <a:lstStyle/>
          <a:p>
            <a:fld id="{4C42A3EB-C4A2-4EC4-8AD9-5FBDF571D7C0}" type="datetimeFigureOut">
              <a:rPr lang="fr-FR" smtClean="0"/>
              <a:t>21/11/2018</a:t>
            </a:fld>
            <a:endParaRPr lang="fr-FR"/>
          </a:p>
        </p:txBody>
      </p:sp>
      <p:sp>
        <p:nvSpPr>
          <p:cNvPr id="4" name="Espace réservé du pied de page 3">
            <a:extLst>
              <a:ext uri="{FF2B5EF4-FFF2-40B4-BE49-F238E27FC236}">
                <a16:creationId xmlns:a16="http://schemas.microsoft.com/office/drawing/2014/main" id="{2A9A899F-564E-45BB-B4FB-634D4A6F7A9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92B6DBB-B4AD-46E5-A636-03FD87C72116}"/>
              </a:ext>
            </a:extLst>
          </p:cNvPr>
          <p:cNvSpPr>
            <a:spLocks noGrp="1"/>
          </p:cNvSpPr>
          <p:nvPr>
            <p:ph type="sldNum" sz="quarter" idx="12"/>
          </p:nvPr>
        </p:nvSpPr>
        <p:spPr/>
        <p:txBody>
          <a:bodyPr/>
          <a:lstStyle/>
          <a:p>
            <a:fld id="{6489A181-881B-465C-B94C-56D300B20363}" type="slidenum">
              <a:rPr lang="fr-FR" smtClean="0"/>
              <a:t>‹N°›</a:t>
            </a:fld>
            <a:endParaRPr lang="fr-FR"/>
          </a:p>
        </p:txBody>
      </p:sp>
    </p:spTree>
    <p:extLst>
      <p:ext uri="{BB962C8B-B14F-4D97-AF65-F5344CB8AC3E}">
        <p14:creationId xmlns:p14="http://schemas.microsoft.com/office/powerpoint/2010/main" val="3427346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ABE8022-292F-43F6-A62F-D2193B6751AB}"/>
              </a:ext>
            </a:extLst>
          </p:cNvPr>
          <p:cNvSpPr>
            <a:spLocks noGrp="1"/>
          </p:cNvSpPr>
          <p:nvPr>
            <p:ph type="dt" sz="half" idx="10"/>
          </p:nvPr>
        </p:nvSpPr>
        <p:spPr/>
        <p:txBody>
          <a:bodyPr/>
          <a:lstStyle/>
          <a:p>
            <a:fld id="{4C42A3EB-C4A2-4EC4-8AD9-5FBDF571D7C0}" type="datetimeFigureOut">
              <a:rPr lang="fr-FR" smtClean="0"/>
              <a:t>21/11/2018</a:t>
            </a:fld>
            <a:endParaRPr lang="fr-FR"/>
          </a:p>
        </p:txBody>
      </p:sp>
      <p:sp>
        <p:nvSpPr>
          <p:cNvPr id="3" name="Espace réservé du pied de page 2">
            <a:extLst>
              <a:ext uri="{FF2B5EF4-FFF2-40B4-BE49-F238E27FC236}">
                <a16:creationId xmlns:a16="http://schemas.microsoft.com/office/drawing/2014/main" id="{1F72F044-5735-477D-A92D-4C21B23B363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6C55C61-DDA4-4EB7-B485-13BC6C637AAB}"/>
              </a:ext>
            </a:extLst>
          </p:cNvPr>
          <p:cNvSpPr>
            <a:spLocks noGrp="1"/>
          </p:cNvSpPr>
          <p:nvPr>
            <p:ph type="sldNum" sz="quarter" idx="12"/>
          </p:nvPr>
        </p:nvSpPr>
        <p:spPr/>
        <p:txBody>
          <a:bodyPr/>
          <a:lstStyle/>
          <a:p>
            <a:fld id="{6489A181-881B-465C-B94C-56D300B20363}" type="slidenum">
              <a:rPr lang="fr-FR" smtClean="0"/>
              <a:t>‹N°›</a:t>
            </a:fld>
            <a:endParaRPr lang="fr-FR"/>
          </a:p>
        </p:txBody>
      </p:sp>
    </p:spTree>
    <p:extLst>
      <p:ext uri="{BB962C8B-B14F-4D97-AF65-F5344CB8AC3E}">
        <p14:creationId xmlns:p14="http://schemas.microsoft.com/office/powerpoint/2010/main" val="2226589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5AC7C4-A214-4548-85B0-262460F2BF1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FF405B3-7BDD-4717-84AA-1DEE3A99BF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036B61D-FE96-4254-AE30-886802F3DE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EAA01E6F-CD1A-46C4-946B-A97175452319}"/>
              </a:ext>
            </a:extLst>
          </p:cNvPr>
          <p:cNvSpPr>
            <a:spLocks noGrp="1"/>
          </p:cNvSpPr>
          <p:nvPr>
            <p:ph type="dt" sz="half" idx="10"/>
          </p:nvPr>
        </p:nvSpPr>
        <p:spPr/>
        <p:txBody>
          <a:bodyPr/>
          <a:lstStyle/>
          <a:p>
            <a:fld id="{4C42A3EB-C4A2-4EC4-8AD9-5FBDF571D7C0}" type="datetimeFigureOut">
              <a:rPr lang="fr-FR" smtClean="0"/>
              <a:t>21/11/2018</a:t>
            </a:fld>
            <a:endParaRPr lang="fr-FR"/>
          </a:p>
        </p:txBody>
      </p:sp>
      <p:sp>
        <p:nvSpPr>
          <p:cNvPr id="6" name="Espace réservé du pied de page 5">
            <a:extLst>
              <a:ext uri="{FF2B5EF4-FFF2-40B4-BE49-F238E27FC236}">
                <a16:creationId xmlns:a16="http://schemas.microsoft.com/office/drawing/2014/main" id="{1B595211-FCC1-4AFE-B716-64D312962F2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6A7AF39-E103-40C1-8709-6A8FAA3C8EE8}"/>
              </a:ext>
            </a:extLst>
          </p:cNvPr>
          <p:cNvSpPr>
            <a:spLocks noGrp="1"/>
          </p:cNvSpPr>
          <p:nvPr>
            <p:ph type="sldNum" sz="quarter" idx="12"/>
          </p:nvPr>
        </p:nvSpPr>
        <p:spPr/>
        <p:txBody>
          <a:bodyPr/>
          <a:lstStyle/>
          <a:p>
            <a:fld id="{6489A181-881B-465C-B94C-56D300B20363}" type="slidenum">
              <a:rPr lang="fr-FR" smtClean="0"/>
              <a:t>‹N°›</a:t>
            </a:fld>
            <a:endParaRPr lang="fr-FR"/>
          </a:p>
        </p:txBody>
      </p:sp>
    </p:spTree>
    <p:extLst>
      <p:ext uri="{BB962C8B-B14F-4D97-AF65-F5344CB8AC3E}">
        <p14:creationId xmlns:p14="http://schemas.microsoft.com/office/powerpoint/2010/main" val="1437402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C18C84-A581-4337-812A-7F6BDAB02DF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96DCA8F-33A4-40C2-A022-B5AA24380B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C1620BC-B937-4D92-A06A-52F8E280A9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63EDD69-DE5E-40B9-B3F6-F5DFF66D3563}"/>
              </a:ext>
            </a:extLst>
          </p:cNvPr>
          <p:cNvSpPr>
            <a:spLocks noGrp="1"/>
          </p:cNvSpPr>
          <p:nvPr>
            <p:ph type="dt" sz="half" idx="10"/>
          </p:nvPr>
        </p:nvSpPr>
        <p:spPr/>
        <p:txBody>
          <a:bodyPr/>
          <a:lstStyle/>
          <a:p>
            <a:fld id="{4C42A3EB-C4A2-4EC4-8AD9-5FBDF571D7C0}" type="datetimeFigureOut">
              <a:rPr lang="fr-FR" smtClean="0"/>
              <a:t>21/11/2018</a:t>
            </a:fld>
            <a:endParaRPr lang="fr-FR"/>
          </a:p>
        </p:txBody>
      </p:sp>
      <p:sp>
        <p:nvSpPr>
          <p:cNvPr id="6" name="Espace réservé du pied de page 5">
            <a:extLst>
              <a:ext uri="{FF2B5EF4-FFF2-40B4-BE49-F238E27FC236}">
                <a16:creationId xmlns:a16="http://schemas.microsoft.com/office/drawing/2014/main" id="{A586EDB9-EF21-4271-9A2C-3FD436E3719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A401688-409F-4E1B-91E0-75B9A5CF6BED}"/>
              </a:ext>
            </a:extLst>
          </p:cNvPr>
          <p:cNvSpPr>
            <a:spLocks noGrp="1"/>
          </p:cNvSpPr>
          <p:nvPr>
            <p:ph type="sldNum" sz="quarter" idx="12"/>
          </p:nvPr>
        </p:nvSpPr>
        <p:spPr/>
        <p:txBody>
          <a:bodyPr/>
          <a:lstStyle/>
          <a:p>
            <a:fld id="{6489A181-881B-465C-B94C-56D300B20363}" type="slidenum">
              <a:rPr lang="fr-FR" smtClean="0"/>
              <a:t>‹N°›</a:t>
            </a:fld>
            <a:endParaRPr lang="fr-FR"/>
          </a:p>
        </p:txBody>
      </p:sp>
    </p:spTree>
    <p:extLst>
      <p:ext uri="{BB962C8B-B14F-4D97-AF65-F5344CB8AC3E}">
        <p14:creationId xmlns:p14="http://schemas.microsoft.com/office/powerpoint/2010/main" val="508143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B371B62-EBD1-4699-A496-90C5C3E6F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FB41548-63E1-442E-82DB-C2DC9B42A9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AC579F9-20D4-4E2C-ACCE-6B26187960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2A3EB-C4A2-4EC4-8AD9-5FBDF571D7C0}" type="datetimeFigureOut">
              <a:rPr lang="fr-FR" smtClean="0"/>
              <a:t>21/11/2018</a:t>
            </a:fld>
            <a:endParaRPr lang="fr-FR"/>
          </a:p>
        </p:txBody>
      </p:sp>
      <p:sp>
        <p:nvSpPr>
          <p:cNvPr id="5" name="Espace réservé du pied de page 4">
            <a:extLst>
              <a:ext uri="{FF2B5EF4-FFF2-40B4-BE49-F238E27FC236}">
                <a16:creationId xmlns:a16="http://schemas.microsoft.com/office/drawing/2014/main" id="{682F3665-B29D-45EA-8B56-4B5B321229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1934263-0CBA-43BD-BB67-BA3294DCED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9A181-881B-465C-B94C-56D300B20363}" type="slidenum">
              <a:rPr lang="fr-FR" smtClean="0"/>
              <a:t>‹N°›</a:t>
            </a:fld>
            <a:endParaRPr lang="fr-FR"/>
          </a:p>
        </p:txBody>
      </p:sp>
    </p:spTree>
    <p:extLst>
      <p:ext uri="{BB962C8B-B14F-4D97-AF65-F5344CB8AC3E}">
        <p14:creationId xmlns:p14="http://schemas.microsoft.com/office/powerpoint/2010/main" val="420975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D9BE0E-1EAD-4410-ABC3-6EA92328A292}"/>
              </a:ext>
            </a:extLst>
          </p:cNvPr>
          <p:cNvSpPr>
            <a:spLocks noGrp="1"/>
          </p:cNvSpPr>
          <p:nvPr>
            <p:ph type="ctrTitle"/>
          </p:nvPr>
        </p:nvSpPr>
        <p:spPr>
          <a:xfrm>
            <a:off x="596348" y="304800"/>
            <a:ext cx="10561982" cy="6255025"/>
          </a:xfrm>
        </p:spPr>
        <p:txBody>
          <a:bodyPr>
            <a:normAutofit fontScale="90000"/>
          </a:bodyPr>
          <a:lstStyle/>
          <a:p>
            <a:pPr algn="just"/>
            <a:r>
              <a:rPr lang="fr-FR" sz="2800" dirty="0"/>
              <a:t>« L’enfer mou » du </a:t>
            </a:r>
            <a:r>
              <a:rPr lang="fr-FR" sz="2800" dirty="0" err="1"/>
              <a:t>Zuydersee</a:t>
            </a:r>
            <a:r>
              <a:rPr lang="fr-FR" sz="2800" dirty="0"/>
              <a:t> selon Jean-Baptiste </a:t>
            </a:r>
            <a:r>
              <a:rPr lang="fr-FR" sz="2800" dirty="0" err="1"/>
              <a:t>Clamence</a:t>
            </a:r>
            <a:r>
              <a:rPr lang="fr-FR" sz="2800" dirty="0"/>
              <a:t> (Camus, </a:t>
            </a:r>
            <a:r>
              <a:rPr lang="fr-FR" sz="2800" i="1" dirty="0"/>
              <a:t>La chute</a:t>
            </a:r>
            <a:r>
              <a:rPr lang="fr-FR" sz="2800" dirty="0"/>
              <a:t>)</a:t>
            </a:r>
            <a:br>
              <a:rPr lang="fr-FR" sz="2800" dirty="0"/>
            </a:br>
            <a:br>
              <a:rPr lang="fr-FR" sz="2800" dirty="0"/>
            </a:br>
            <a:r>
              <a:rPr lang="fr-FR" sz="2800" dirty="0"/>
              <a:t>« Je vous </a:t>
            </a:r>
            <a:r>
              <a:rPr lang="fr-FR" sz="2800" dirty="0" err="1"/>
              <a:t>mènerai</a:t>
            </a:r>
            <a:r>
              <a:rPr lang="fr-FR" sz="2800" dirty="0"/>
              <a:t> volontiers à l’</a:t>
            </a:r>
            <a:r>
              <a:rPr lang="fr-FR" sz="2800" dirty="0" err="1"/>
              <a:t>île</a:t>
            </a:r>
            <a:r>
              <a:rPr lang="fr-FR" sz="2800" dirty="0"/>
              <a:t> de Marken, vous verrez le </a:t>
            </a:r>
            <a:r>
              <a:rPr lang="fr-FR" sz="2800" dirty="0" err="1"/>
              <a:t>Zuyderzee</a:t>
            </a:r>
            <a:r>
              <a:rPr lang="fr-FR" sz="2800" dirty="0"/>
              <a:t> (…) Un village de </a:t>
            </a:r>
            <a:r>
              <a:rPr lang="fr-FR" sz="2800" dirty="0" err="1"/>
              <a:t>poupée</a:t>
            </a:r>
            <a:r>
              <a:rPr lang="fr-FR" sz="2800" dirty="0"/>
              <a:t>, ne trouvez-vous pas ? Le pittoresque ne lui a pas </a:t>
            </a:r>
            <a:r>
              <a:rPr lang="fr-FR" sz="2800" dirty="0" err="1"/>
              <a:t>éte</a:t>
            </a:r>
            <a:r>
              <a:rPr lang="fr-FR" sz="2800" dirty="0"/>
              <a:t>́ </a:t>
            </a:r>
            <a:r>
              <a:rPr lang="fr-FR" sz="2800" dirty="0" err="1"/>
              <a:t>épargne</a:t>
            </a:r>
            <a:r>
              <a:rPr lang="fr-FR" sz="2800" dirty="0"/>
              <a:t>́ ! Mais je ne vous ai pas conduit dans cette </a:t>
            </a:r>
            <a:r>
              <a:rPr lang="fr-FR" sz="2800" dirty="0" err="1"/>
              <a:t>île</a:t>
            </a:r>
            <a:r>
              <a:rPr lang="fr-FR" sz="2800" dirty="0"/>
              <a:t> pour le pittoresque, cher ami. Tout le monde peut vous faire admirer des coiffes, des sabots, et des maisons </a:t>
            </a:r>
            <a:r>
              <a:rPr lang="fr-FR" sz="2800" dirty="0" err="1"/>
              <a:t>décorées</a:t>
            </a:r>
            <a:r>
              <a:rPr lang="fr-FR" sz="2800" dirty="0"/>
              <a:t> où les </a:t>
            </a:r>
            <a:r>
              <a:rPr lang="fr-FR" sz="2800" dirty="0" err="1"/>
              <a:t>pêcheurs</a:t>
            </a:r>
            <a:r>
              <a:rPr lang="fr-FR" sz="2800" dirty="0"/>
              <a:t> fument du tabac fin dans l’odeur de l’encaustique. Je suis un des rares, au contraire, à pouvoir vous montrer ce qu’il y a d’important ici. Nous atteignons la digue. Il faut la suivre pour </a:t>
            </a:r>
            <a:r>
              <a:rPr lang="fr-FR" sz="2800" dirty="0" err="1"/>
              <a:t>être</a:t>
            </a:r>
            <a:r>
              <a:rPr lang="fr-FR" sz="2800" dirty="0"/>
              <a:t> aussi loin que possible de ces trop gracieuses maisons. Asseyons-nous, je vous en prie. Qu’en dites-vous ? Voilà, n’est-ce pas, </a:t>
            </a:r>
            <a:r>
              <a:rPr lang="fr-FR" sz="2800" b="1" dirty="0"/>
              <a:t>le plus beau des paysages </a:t>
            </a:r>
            <a:r>
              <a:rPr lang="fr-FR" sz="2800" b="1" dirty="0" err="1"/>
              <a:t>négatifs</a:t>
            </a:r>
            <a:r>
              <a:rPr lang="fr-FR" sz="2800" b="1" dirty="0"/>
              <a:t> </a:t>
            </a:r>
            <a:r>
              <a:rPr lang="fr-FR" sz="2800" dirty="0"/>
              <a:t>! Voyez, à notre gauche, ce tas de cendres qu’on appelle ici une dune, la digue grise à notre droite, la </a:t>
            </a:r>
            <a:r>
              <a:rPr lang="fr-FR" sz="2800" dirty="0" err="1"/>
              <a:t>grève</a:t>
            </a:r>
            <a:r>
              <a:rPr lang="fr-FR" sz="2800" dirty="0"/>
              <a:t> livide à nos pieds et, devant nous, la mer couleur de lessive faible, le vaste ciel où se </a:t>
            </a:r>
            <a:r>
              <a:rPr lang="fr-FR" sz="2800" dirty="0" err="1"/>
              <a:t>reflètent</a:t>
            </a:r>
            <a:r>
              <a:rPr lang="fr-FR" sz="2800" dirty="0"/>
              <a:t> les eaux </a:t>
            </a:r>
            <a:r>
              <a:rPr lang="fr-FR" sz="2800" dirty="0" err="1"/>
              <a:t>blêmes</a:t>
            </a:r>
            <a:r>
              <a:rPr lang="fr-FR" sz="2800" b="1" dirty="0"/>
              <a:t>. Un enfer mou,</a:t>
            </a:r>
            <a:r>
              <a:rPr lang="fr-FR" sz="2800" dirty="0"/>
              <a:t> vraiment ! </a:t>
            </a:r>
            <a:r>
              <a:rPr lang="fr-FR" sz="2800" b="1" dirty="0"/>
              <a:t>Rien que des horizontales, aucun </a:t>
            </a:r>
            <a:r>
              <a:rPr lang="fr-FR" sz="2800" b="1" dirty="0" err="1"/>
              <a:t>éclat</a:t>
            </a:r>
            <a:r>
              <a:rPr lang="fr-FR" sz="2800" b="1" dirty="0"/>
              <a:t>, l’espace est incolore, la vie morte</a:t>
            </a:r>
            <a:r>
              <a:rPr lang="fr-FR" sz="2800" dirty="0"/>
              <a:t>. </a:t>
            </a:r>
            <a:r>
              <a:rPr lang="fr-FR" sz="2800" b="1" dirty="0"/>
              <a:t>N’est-ce pas l’effacement universel, le </a:t>
            </a:r>
            <a:r>
              <a:rPr lang="fr-FR" sz="2800" b="1" dirty="0" err="1"/>
              <a:t>néant</a:t>
            </a:r>
            <a:r>
              <a:rPr lang="fr-FR" sz="2800" b="1" dirty="0"/>
              <a:t> sensible aux yeux ? Pas d’hommes, surtout, pas d’hommes ! Vous et moi, seulement, devant la </a:t>
            </a:r>
            <a:r>
              <a:rPr lang="fr-FR" sz="2800" b="1" dirty="0" err="1"/>
              <a:t>planète</a:t>
            </a:r>
            <a:r>
              <a:rPr lang="fr-FR" sz="2800" b="1" dirty="0"/>
              <a:t> enfin </a:t>
            </a:r>
            <a:r>
              <a:rPr lang="fr-FR" sz="2800" b="1" dirty="0" err="1"/>
              <a:t>déserte</a:t>
            </a:r>
            <a:r>
              <a:rPr lang="fr-FR" sz="2800" b="1" dirty="0"/>
              <a:t> </a:t>
            </a:r>
            <a:r>
              <a:rPr lang="fr-FR" sz="2800" dirty="0"/>
              <a:t>! »</a:t>
            </a:r>
          </a:p>
        </p:txBody>
      </p:sp>
    </p:spTree>
    <p:extLst>
      <p:ext uri="{BB962C8B-B14F-4D97-AF65-F5344CB8AC3E}">
        <p14:creationId xmlns:p14="http://schemas.microsoft.com/office/powerpoint/2010/main" val="79380005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Words>
  <Application>Microsoft Office PowerPoint</Application>
  <PresentationFormat>Grand écran</PresentationFormat>
  <Paragraphs>1</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 L’enfer mou » du Zuydersee selon Jean-Baptiste Clamence (Camus, La chute)  « Je vous mènerai volontiers à l’île de Marken, vous verrez le Zuyderzee (…) Un village de poupée, ne trouvez-vous pas ? Le pittoresque ne lui a pas été épargné ! Mais je ne vous ai pas conduit dans cette île pour le pittoresque, cher ami. Tout le monde peut vous faire admirer des coiffes, des sabots, et des maisons décorées où les pêcheurs fument du tabac fin dans l’odeur de l’encaustique. Je suis un des rares, au contraire, à pouvoir vous montrer ce qu’il y a d’important ici. Nous atteignons la digue. Il faut la suivre pour être aussi loin que possible de ces trop gracieuses maisons. Asseyons-nous, je vous en prie. Qu’en dites-vous ? Voilà, n’est-ce pas, le plus beau des paysages négatifs ! Voyez, à notre gauche, ce tas de cendres qu’on appelle ici une dune, la digue grise à notre droite, la grève livide à nos pieds et, devant nous, la mer couleur de lessive faible, le vaste ciel où se reflètent les eaux blêmes. Un enfer mou, vraiment ! Rien que des horizontales, aucun éclat, l’espace est incolore, la vie morte. N’est-ce pas l’effacement universel, le néant sensible aux yeux ? Pas d’hommes, surtout, pas d’hommes ! Vous et moi, seulement, devant la planète enfin déserte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L’enfer mou » du Zuydersee selon Jean-Baptiste Clamence (Camus, La chute)  « Je vous mènerai volontiers à l’île de Marken, vous verrez le Zuyderzee (…) Un village de poupée, ne trouvez-vous pas ? Le pittoresque ne lui a pas été épargné ! Mais je ne vous ai pas conduit dans cette île pour le pittoresque, cher ami. Tout le monde peut vous faire admirer des coiffes, des sabots, et des maisons décorées où les pêcheurs fument du tabac fin dans l’odeur de l’encaustique. Je suis un des rares, au contraire, à pouvoir vous montrer ce qu’il y a d’important ici. Nous atteignons la digue. Il faut la suivre pour être aussi loin que possible de ces trop gracieuses maisons. Asseyons-nous, je vous en prie. Qu’en dites-vous ? Voilà, n’est-ce pas, le plus beau des paysages négatifs ! Voyez, à notre gauche, ce tas de cendres qu’on appelle ici une dune, la digue grise à notre droite, la grève livide à nos pieds et, devant nous, la mer couleur de lessive faible, le vaste ciel où se reflètent les eaux blêmes. Un enfer mou, vraiment ! Rien que des horizontales, aucun éclat, l’espace est incolore, la vie morte. N’est-ce pas l’effacement universel, le néant sensible aux yeux ? Pas d’hommes, surtout, pas d’hommes ! Vous et moi, seulement, devant la planète enfin déserte ! »</dc:title>
  <dc:creator>Pierre</dc:creator>
  <cp:lastModifiedBy>Pierre</cp:lastModifiedBy>
  <cp:revision>1</cp:revision>
  <dcterms:created xsi:type="dcterms:W3CDTF">2018-11-21T15:10:50Z</dcterms:created>
  <dcterms:modified xsi:type="dcterms:W3CDTF">2018-11-21T15:11:26Z</dcterms:modified>
</cp:coreProperties>
</file>