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311" r:id="rId11"/>
    <p:sldId id="289" r:id="rId12"/>
    <p:sldId id="29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3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35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65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76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05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77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02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48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86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4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91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05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3699B-FC04-488A-8533-9DB7374A02F7}" type="datetimeFigureOut">
              <a:rPr lang="es-ES" smtClean="0"/>
              <a:t>19/12/2018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17CD-ABC4-465F-AAAD-F4DFBFAC3755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94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rtl.fr/definition/fl%C3%BBt%C3%A9/adjecti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es-ES" dirty="0"/>
              <a:t>Traducción al francés</a:t>
            </a:r>
          </a:p>
        </p:txBody>
      </p:sp>
    </p:spTree>
    <p:extLst>
      <p:ext uri="{BB962C8B-B14F-4D97-AF65-F5344CB8AC3E}">
        <p14:creationId xmlns:p14="http://schemas.microsoft.com/office/powerpoint/2010/main" val="634469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73D9D-BBE7-4201-A0C5-77D174DC4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61A2E-856F-4572-9500-F4F695709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fr-FR" dirty="0"/>
              <a:t>NB : </a:t>
            </a:r>
            <a:r>
              <a:rPr lang="fr-FR" u="sng" dirty="0">
                <a:hlinkClick r:id="rId2"/>
              </a:rPr>
              <a:t>FLÛTÉ, ÉE, part. passé et adj.</a:t>
            </a:r>
            <a:r>
              <a:rPr lang="fr-FR" u="sng" dirty="0"/>
              <a:t> (Trésor de la Langue Française)</a:t>
            </a:r>
            <a:endParaRPr lang="fr-FR" dirty="0"/>
          </a:p>
          <a:p>
            <a:r>
              <a:rPr lang="fr-FR" b="1" dirty="0"/>
              <a:t>I.−</a:t>
            </a:r>
            <a:r>
              <a:rPr lang="fr-FR" dirty="0"/>
              <a:t> </a:t>
            </a:r>
            <a:r>
              <a:rPr lang="fr-FR" i="1" dirty="0"/>
              <a:t>Part. passé</a:t>
            </a:r>
            <a:r>
              <a:rPr lang="fr-FR" dirty="0"/>
              <a:t> de </a:t>
            </a:r>
            <a:r>
              <a:rPr lang="fr-FR" i="1" dirty="0"/>
              <a:t>flûter</a:t>
            </a:r>
            <a:r>
              <a:rPr lang="fr-FR" dirty="0"/>
              <a:t>*. </a:t>
            </a:r>
          </a:p>
          <a:p>
            <a:r>
              <a:rPr lang="fr-FR" b="1" dirty="0"/>
              <a:t>II.−</a:t>
            </a:r>
            <a:r>
              <a:rPr lang="fr-FR" dirty="0"/>
              <a:t> </a:t>
            </a:r>
            <a:r>
              <a:rPr lang="fr-FR" i="1" dirty="0"/>
              <a:t>Adjectif</a:t>
            </a:r>
            <a:r>
              <a:rPr lang="fr-FR" dirty="0"/>
              <a:t> </a:t>
            </a:r>
          </a:p>
          <a:p>
            <a:r>
              <a:rPr lang="fr-FR" b="1" dirty="0"/>
              <a:t>A.−</a:t>
            </a:r>
            <a:r>
              <a:rPr lang="fr-FR" dirty="0"/>
              <a:t> [En parlant de mus., d'un instrument de mus.] Qui a les qualités du son de la flûte; doux, coulé, harmonieux, agréable. </a:t>
            </a:r>
            <a:r>
              <a:rPr lang="fr-FR" i="1" dirty="0"/>
              <a:t>Des notes flûtées.</a:t>
            </a:r>
            <a:r>
              <a:rPr lang="fr-FR" dirty="0"/>
              <a:t> </a:t>
            </a:r>
            <a:r>
              <a:rPr lang="fr-FR" i="1" dirty="0"/>
              <a:t>La mélodie flûtée des fifres</a:t>
            </a:r>
            <a:r>
              <a:rPr lang="fr-FR" dirty="0"/>
              <a:t> (</a:t>
            </a:r>
            <a:r>
              <a:rPr lang="fr-FR" dirty="0" err="1"/>
              <a:t>Hamp</a:t>
            </a:r>
            <a:r>
              <a:rPr lang="fr-FR" dirty="0"/>
              <a:t>, </a:t>
            </a:r>
            <a:r>
              <a:rPr lang="fr-FR" i="1" dirty="0"/>
              <a:t>Champagne,</a:t>
            </a:r>
            <a:r>
              <a:rPr lang="fr-FR" dirty="0"/>
              <a:t>1909, p. 210).</a:t>
            </a:r>
          </a:p>
          <a:p>
            <a:r>
              <a:rPr lang="fr-FR" dirty="0"/>
              <a:t>− </a:t>
            </a:r>
            <a:r>
              <a:rPr lang="fr-FR" i="1" dirty="0"/>
              <a:t>En </a:t>
            </a:r>
            <a:r>
              <a:rPr lang="fr-FR" i="1" dirty="0" err="1"/>
              <a:t>partic</a:t>
            </a:r>
            <a:r>
              <a:rPr lang="fr-FR" i="1" dirty="0"/>
              <a:t>.</a:t>
            </a:r>
            <a:r>
              <a:rPr lang="fr-FR" dirty="0"/>
              <a:t> ,,</a:t>
            </a:r>
            <a:r>
              <a:rPr lang="fr-FR" i="1" dirty="0"/>
              <a:t>Sons flûtés.</a:t>
            </a:r>
            <a:r>
              <a:rPr lang="fr-FR" dirty="0"/>
              <a:t> Sons élevés qu'on fait rendre à un instrument à cordes`` (</a:t>
            </a:r>
            <a:r>
              <a:rPr lang="fr-FR" i="1" dirty="0" err="1"/>
              <a:t>Ac</a:t>
            </a:r>
            <a:r>
              <a:rPr lang="fr-FR" i="1" dirty="0"/>
              <a:t>.</a:t>
            </a:r>
            <a:r>
              <a:rPr lang="fr-FR" dirty="0"/>
              <a:t> 1932). </a:t>
            </a:r>
          </a:p>
          <a:p>
            <a:r>
              <a:rPr lang="fr-FR" b="1" dirty="0"/>
              <a:t>B.−</a:t>
            </a:r>
            <a:r>
              <a:rPr lang="fr-FR" dirty="0"/>
              <a:t> </a:t>
            </a:r>
            <a:r>
              <a:rPr lang="fr-FR" i="1" dirty="0"/>
              <a:t>P. anal.</a:t>
            </a:r>
            <a:r>
              <a:rPr lang="fr-FR" dirty="0"/>
              <a:t> Qui rappelle le son doux et coulé de la flûte. </a:t>
            </a:r>
          </a:p>
          <a:p>
            <a:r>
              <a:rPr lang="fr-FR" b="1" dirty="0"/>
              <a:t>1.</a:t>
            </a:r>
            <a:r>
              <a:rPr lang="fr-FR" dirty="0"/>
              <a:t> [À propos du chant d'un oiseau] </a:t>
            </a:r>
            <a:r>
              <a:rPr lang="fr-FR" i="1" dirty="0"/>
              <a:t>Au cœur de la futaie les loriots bordaient des vocalises flûtées</a:t>
            </a:r>
            <a:r>
              <a:rPr lang="fr-FR" dirty="0"/>
              <a:t> (Theuriet, </a:t>
            </a:r>
            <a:r>
              <a:rPr lang="fr-FR" i="1" dirty="0"/>
              <a:t>Mais. des barbeaux,</a:t>
            </a:r>
            <a:r>
              <a:rPr lang="fr-FR" dirty="0"/>
              <a:t>1879, p. 102):</a:t>
            </a:r>
          </a:p>
          <a:p>
            <a:r>
              <a:rPr lang="fr-FR" dirty="0"/>
              <a:t>... les oiseaux qui ont la voix </a:t>
            </a:r>
            <a:r>
              <a:rPr lang="fr-FR" b="1" dirty="0"/>
              <a:t>flûtée</a:t>
            </a:r>
            <a:r>
              <a:rPr lang="fr-FR" dirty="0"/>
              <a:t>, ont tous la trachée-artère cylindrique, comme les flûtes, les fifres, les sifflets... Cuvier, </a:t>
            </a:r>
            <a:r>
              <a:rPr lang="fr-FR" i="1" dirty="0"/>
              <a:t>Anat. </a:t>
            </a:r>
            <a:r>
              <a:rPr lang="fr-FR" i="1" dirty="0" err="1"/>
              <a:t>comp</a:t>
            </a:r>
            <a:r>
              <a:rPr lang="fr-FR" i="1" dirty="0"/>
              <a:t>.,</a:t>
            </a:r>
            <a:r>
              <a:rPr lang="fr-FR" dirty="0"/>
              <a:t>t. 4, 1805, p. 463.</a:t>
            </a:r>
          </a:p>
          <a:p>
            <a:r>
              <a:rPr lang="fr-FR" b="1" dirty="0"/>
              <a:t>2.</a:t>
            </a:r>
            <a:r>
              <a:rPr lang="fr-FR" dirty="0"/>
              <a:t> [En parlant d'une pers.] </a:t>
            </a:r>
            <a:r>
              <a:rPr lang="fr-FR" i="1" dirty="0"/>
              <a:t>Parler sur un ton flûté, d'une voix flûtée.</a:t>
            </a:r>
            <a:r>
              <a:rPr lang="fr-FR" dirty="0"/>
              <a:t> </a:t>
            </a:r>
            <a:r>
              <a:rPr lang="fr-FR" i="1" dirty="0"/>
              <a:t>Parmi toutes ces femmes il y avait un homme gros, fleuri, à la voix douce et flûtée, un beau parleur s'il en fut</a:t>
            </a:r>
            <a:r>
              <a:rPr lang="fr-FR" dirty="0"/>
              <a:t> (Janin, </a:t>
            </a:r>
            <a:r>
              <a:rPr lang="fr-FR" i="1" dirty="0"/>
              <a:t>Âne mort,</a:t>
            </a:r>
            <a:r>
              <a:rPr lang="fr-FR" dirty="0"/>
              <a:t>1829, p. 209).</a:t>
            </a:r>
            <a:r>
              <a:rPr lang="fr-FR" i="1" dirty="0"/>
              <a:t>Il lui parlait toujours de ce ton flûté et gracieux qu'on emploie pour égayer les enfants</a:t>
            </a:r>
            <a:r>
              <a:rPr lang="fr-FR" dirty="0"/>
              <a:t> (Nerval, </a:t>
            </a:r>
            <a:r>
              <a:rPr lang="fr-FR" i="1" dirty="0" err="1"/>
              <a:t>Voy</a:t>
            </a:r>
            <a:r>
              <a:rPr lang="fr-FR" i="1" dirty="0"/>
              <a:t>. </a:t>
            </a:r>
            <a:r>
              <a:rPr lang="fr-FR" i="1" dirty="0" err="1"/>
              <a:t>Orient,</a:t>
            </a:r>
            <a:r>
              <a:rPr lang="fr-FR" dirty="0" err="1"/>
              <a:t>t</a:t>
            </a:r>
            <a:r>
              <a:rPr lang="fr-FR" dirty="0"/>
              <a:t>. 2, 1851, p. 38).</a:t>
            </a:r>
            <a:r>
              <a:rPr lang="fr-FR" i="1" dirty="0"/>
              <a:t>Un petit rire flûté de Lucile sonna si gaiement, que toute la table la regarda</a:t>
            </a:r>
            <a:r>
              <a:rPr lang="fr-FR" dirty="0"/>
              <a:t> (Zola, </a:t>
            </a:r>
            <a:r>
              <a:rPr lang="fr-FR" i="1" dirty="0" err="1"/>
              <a:t>Travail,</a:t>
            </a:r>
            <a:r>
              <a:rPr lang="fr-FR" dirty="0" err="1"/>
              <a:t>t</a:t>
            </a:r>
            <a:r>
              <a:rPr lang="fr-FR" dirty="0"/>
              <a:t>. 1, 1901, p. 269).</a:t>
            </a:r>
            <a:r>
              <a:rPr lang="fr-FR" i="1" dirty="0"/>
              <a:t>Voix flûtée.</a:t>
            </a:r>
            <a:r>
              <a:rPr lang="fr-FR" dirty="0"/>
              <a:t> Voix d'un diapason élevé, d'un timbre doux et clair comme celui de la flûte (d'apr. </a:t>
            </a:r>
            <a:r>
              <a:rPr lang="fr-FR" i="1" dirty="0"/>
              <a:t>DG</a:t>
            </a:r>
            <a:r>
              <a:rPr lang="fr-FR" dirty="0"/>
              <a:t>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373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2304256"/>
          </a:xfrm>
        </p:spPr>
        <p:txBody>
          <a:bodyPr>
            <a:normAutofit fontScale="9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 miedo de Elvira. El miedo de Hortensia. El miedo de las mujeres que compartían la costumbre de hablar en voz baja. El miedo en sus voces. Y el miedo en sus ojos huidizos, para no ver la sangre.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064896" cy="3312368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peur d’Elvira. La peur d’Hortensia. La peur des femmes qui partageaient l’habitude de parler à voix basse. La peur dans leurs voix. Et la peur dans leurs yeux fuyants, pour ne pas voir le sang.</a:t>
            </a:r>
          </a:p>
        </p:txBody>
      </p:sp>
    </p:spTree>
    <p:extLst>
      <p:ext uri="{BB962C8B-B14F-4D97-AF65-F5344CB8AC3E}">
        <p14:creationId xmlns:p14="http://schemas.microsoft.com/office/powerpoint/2010/main" val="371777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2664296"/>
          </a:xfrm>
        </p:spPr>
        <p:txBody>
          <a:bodyPr>
            <a:normAutofit fontScale="90000"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 no ver el miedo, huidizo también, en los ojos de sus familiares. 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Era día de visita. 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mujer que iba a morir no sabía que iba a morir.</a:t>
            </a:r>
            <a:endParaRPr lang="fr-F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12340" y="3861048"/>
            <a:ext cx="8064896" cy="3312368"/>
          </a:xfrm>
        </p:spPr>
        <p:txBody>
          <a:bodyPr/>
          <a:lstStyle/>
          <a:p>
            <a:pPr marL="342900" lvl="0" indent="-342900" algn="l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Pour ne pas voir la peur, fuyante elle aussi, dans les yeux de leurs proches.</a:t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C’était jour de visite.</a:t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femme qui allait mourir ne savait pas qu’elle allait mourir.</a:t>
            </a:r>
          </a:p>
        </p:txBody>
      </p:sp>
    </p:spTree>
    <p:extLst>
      <p:ext uri="{BB962C8B-B14F-4D97-AF65-F5344CB8AC3E}">
        <p14:creationId xmlns:p14="http://schemas.microsoft.com/office/powerpoint/2010/main" val="13171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1800200"/>
          </a:xfrm>
        </p:spPr>
        <p:txBody>
          <a:bodyPr>
            <a:normAutofit fontScale="90000"/>
          </a:bodyPr>
          <a:lstStyle/>
          <a:p>
            <a:r>
              <a:rPr lang="es-ES" dirty="0"/>
              <a:t>La mujer que iba a morir se llamaba Hortensia. Tenía los ojos oscuros y no hablaba nunca en voz alta. 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064896" cy="3312368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femme qui allait mourir s’appelait Hortensia. Elle avait les yeux sombres et ne parlait jamais à voix haute.</a:t>
            </a:r>
          </a:p>
        </p:txBody>
      </p:sp>
    </p:spTree>
    <p:extLst>
      <p:ext uri="{BB962C8B-B14F-4D97-AF65-F5344CB8AC3E}">
        <p14:creationId xmlns:p14="http://schemas.microsoft.com/office/powerpoint/2010/main" val="29996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2304256"/>
          </a:xfrm>
        </p:spPr>
        <p:txBody>
          <a:bodyPr>
            <a:normAutofit fontScale="90000"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Sólo cuando la risa le llenaba la boca, se le escapaba un “Ay madre mía de mi vida” que aún no había aprendido a controlar, y lo repetía casi a gritos sujetándose el vientre. 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8352928" cy="36004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{Il n'y avait guère que lorsque le rire s'emparait de sa bouche / Ce n’est que lorsque le rire lui emplissait la bouche} qu'elle laissait échapper un « Oh, Dieu du ciel ! » qu'elle n'avait pas encore appris à contrôler, et elle le répétait, criant presque, {les mains sur le ventre / en se tenant le ventre}. 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56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1800200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3200" dirty="0"/>
              <a:t>Se pasaba gran parte del día escribiendo en un cuaderno azul. Llevaba el cabello largo, anudado  en una trenza que le recorría la espalda, y estaba embarazada de ocho meses. 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064896" cy="3312368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Elle passait le plus clair de ses journées à écrire dans un cahier bleu. Elle avait les cheveux longs, noués en une tresse qui lui descendait dans le dos, et était enceinte de huit mois.</a:t>
            </a:r>
          </a:p>
        </p:txBody>
      </p:sp>
    </p:spTree>
    <p:extLst>
      <p:ext uri="{BB962C8B-B14F-4D97-AF65-F5344CB8AC3E}">
        <p14:creationId xmlns:p14="http://schemas.microsoft.com/office/powerpoint/2010/main" val="87776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2160240"/>
          </a:xfrm>
        </p:spPr>
        <p:txBody>
          <a:bodyPr>
            <a:normAutofit fontScale="9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 se había acostumbrado a hablar en voz baja, con esfuerzo, pero se había acostumbrado. </a:t>
            </a:r>
            <a:endParaRPr lang="fr-F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064896" cy="3888432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Elle s’était bien habituée à parler à voix basse, cela lui avait demandé des efforts, mais elle s’y était habituée.</a:t>
            </a:r>
          </a:p>
          <a:p>
            <a:pPr marL="90741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Ou, mieux à mon goût :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Elle avait pris le pli de parler à voix basse, non sans peine, mais oui, le pli était pris.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13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2304256"/>
          </a:xfrm>
        </p:spPr>
        <p:txBody>
          <a:bodyPr>
            <a:normAutofit fontScale="9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había aprendido a no hacerse preguntas, a aceptar que la derrota se cuela en lo hondo, en lo más hondo, sin pedir permiso y sin dar explicaciones.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3068960"/>
            <a:ext cx="8064896" cy="3456384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elle avait appris à ne pas se poser de questions, à accepter que la défaite s'insinue au fond, {tout au fond / au plus profond}, sans demander la permission {ni fournir la moindre explication / et sans donner d’explications}.</a:t>
            </a:r>
          </a:p>
        </p:txBody>
      </p:sp>
    </p:spTree>
    <p:extLst>
      <p:ext uri="{BB962C8B-B14F-4D97-AF65-F5344CB8AC3E}">
        <p14:creationId xmlns:p14="http://schemas.microsoft.com/office/powerpoint/2010/main" val="225520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544016" y="332656"/>
            <a:ext cx="7916416" cy="1800200"/>
          </a:xfrm>
        </p:spPr>
        <p:txBody>
          <a:bodyPr>
            <a:normAutofit fontScale="90000"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tenía hambre, y frío, y le dolían las rodillas, pero no podía parar de reír. 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Reía.</a:t>
            </a:r>
            <a:endParaRPr lang="fr-F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496944" cy="3312368"/>
          </a:xfrm>
        </p:spPr>
        <p:txBody>
          <a:bodyPr/>
          <a:lstStyle/>
          <a:p>
            <a:pPr marL="342900" lvl="0" indent="-342900" algn="l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elle avait faim, et froid, et ses genoux lui faisaient mal, mais elle ne pouvait cesser de rire.</a:t>
            </a:r>
            <a:b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Elle riait.</a:t>
            </a:r>
          </a:p>
          <a:p>
            <a:pPr algn="l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8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916416" cy="1800200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Reía porque Elvira, la más pequeña de sus compañeras, había rellenado un guante con garbanzos  para hacer la cabeza de un títere , y el peso le impedía manipularlo. 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064896" cy="3312368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Elle riait parce qu’Elvira, la plus jeune de ses camarades, avait rempli un gant de pois chiches pour faire la tête d’une marionnette, et son poids l’empêchait de le manipuler.</a:t>
            </a:r>
          </a:p>
        </p:txBody>
      </p:sp>
    </p:spTree>
    <p:extLst>
      <p:ext uri="{BB962C8B-B14F-4D97-AF65-F5344CB8AC3E}">
        <p14:creationId xmlns:p14="http://schemas.microsoft.com/office/powerpoint/2010/main" val="311735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544016" y="404664"/>
            <a:ext cx="7916416" cy="2304256"/>
          </a:xfrm>
        </p:spPr>
        <p:txBody>
          <a:bodyPr>
            <a:normAutofit fontScale="90000"/>
          </a:bodyPr>
          <a:lstStyle/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Pero no se rendía. Sus dedos diminutos luchaban con el guante de lana, y su voz, aflautada para la ocasión, acompañaba la pantomima para ahuyentar el miedo. </a:t>
            </a:r>
            <a:br>
              <a:rPr lang="fr-F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8064896" cy="3600400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Mais elle ne s’avouait pas vaincue. Ses doigts minuscules luttaient contre le gant de laine, et sa voix, flûtée pour l’occasion, accompagnait la pantomime pour chasser la peur.</a:t>
            </a:r>
          </a:p>
        </p:txBody>
      </p:sp>
    </p:spTree>
    <p:extLst>
      <p:ext uri="{BB962C8B-B14F-4D97-AF65-F5344CB8AC3E}">
        <p14:creationId xmlns:p14="http://schemas.microsoft.com/office/powerpoint/2010/main" val="1678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645</Words>
  <Application>Microsoft Office PowerPoint</Application>
  <PresentationFormat>Affichage à l'écran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Thème Office</vt:lpstr>
      <vt:lpstr>Traducción al francés</vt:lpstr>
      <vt:lpstr>La mujer que iba a morir se llamaba Hortensia. Tenía los ojos oscuros y no hablaba nunca en voz alta. </vt:lpstr>
      <vt:lpstr>Sólo cuando la risa le llenaba la boca, se le escapaba un “Ay madre mía de mi vida” que aún no había aprendido a controlar, y lo repetía casi a gritos sujetándose el vientre.  </vt:lpstr>
      <vt:lpstr>Se pasaba gran parte del día escribiendo en un cuaderno azul. Llevaba el cabello largo, anudado  en una trenza que le recorría la espalda, y estaba embarazada de ocho meses. </vt:lpstr>
      <vt:lpstr>Ya se había acostumbrado a hablar en voz baja, con esfuerzo, pero se había acostumbrado. </vt:lpstr>
      <vt:lpstr>Y había aprendido a no hacerse preguntas, a aceptar que la derrota se cuela en lo hondo, en lo más hondo, sin pedir permiso y sin dar explicaciones. </vt:lpstr>
      <vt:lpstr>Y tenía hambre, y frío, y le dolían las rodillas, pero no podía parar de reír.        Reía.</vt:lpstr>
      <vt:lpstr>Reía porque Elvira, la más pequeña de sus compañeras, había rellenado un guante con garbanzos  para hacer la cabeza de un títere , y el peso le impedía manipularlo. </vt:lpstr>
      <vt:lpstr>Pero no se rendía. Sus dedos diminutos luchaban con el guante de lana, y su voz, aflautada para la ocasión, acompañaba la pantomima para ahuyentar el miedo.  </vt:lpstr>
      <vt:lpstr>Présentation PowerPoint</vt:lpstr>
      <vt:lpstr>El miedo de Elvira. El miedo de Hortensia. El miedo de las mujeres que compartían la costumbre de hablar en voz baja. El miedo en sus voces. Y el miedo en sus ojos huidizos, para no ver la sangre. </vt:lpstr>
      <vt:lpstr>Para no ver el miedo, huidizo también, en los ojos de sus familiares.       Era día de visita.       La mujer que iba a morir no sabía que iba a morir.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n°1 (28/11/2015): Corrección</dc:title>
  <dc:creator>Pierre</dc:creator>
  <cp:lastModifiedBy>Pierre</cp:lastModifiedBy>
  <cp:revision>21</cp:revision>
  <dcterms:created xsi:type="dcterms:W3CDTF">2015-11-25T20:49:10Z</dcterms:created>
  <dcterms:modified xsi:type="dcterms:W3CDTF">2018-12-19T16:26:51Z</dcterms:modified>
</cp:coreProperties>
</file>